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B6656-E5AC-6C46-84A0-7643E1539E9E}" v="1" dt="2023-12-14T16:43:04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3B34FA-5A0A-711B-B8A8-414C418230D2}"/>
              </a:ext>
            </a:extLst>
          </p:cNvPr>
          <p:cNvSpPr/>
          <p:nvPr/>
        </p:nvSpPr>
        <p:spPr>
          <a:xfrm>
            <a:off x="-10776" y="-12315"/>
            <a:ext cx="12201236" cy="6890328"/>
          </a:xfrm>
          <a:prstGeom prst="rect">
            <a:avLst/>
          </a:prstGeom>
          <a:solidFill>
            <a:srgbClr val="F3F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using a stamp to seal a passport&#10;&#10;Description automatically generated">
            <a:extLst>
              <a:ext uri="{FF2B5EF4-FFF2-40B4-BE49-F238E27FC236}">
                <a16:creationId xmlns:a16="http://schemas.microsoft.com/office/drawing/2014/main" id="{AF870616-1F63-8DE6-A89F-01178A0A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16" y="1633023"/>
            <a:ext cx="2434796" cy="21812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A921081-0F6B-AB23-0682-DE4DA244A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96" y="1239534"/>
            <a:ext cx="3121347" cy="14992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924A5C-024F-9890-0DE2-ABB979A6F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3" y="1633022"/>
            <a:ext cx="2899435" cy="25722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28C6BE-E797-DBA6-67A6-59BA124CC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2406377"/>
            <a:ext cx="2680587" cy="2346301"/>
          </a:xfrm>
          <a:prstGeom prst="rect">
            <a:avLst/>
          </a:prstGeom>
        </p:spPr>
      </p:pic>
      <p:pic>
        <p:nvPicPr>
          <p:cNvPr id="2" name="Picture 1" descr="A person in a mask underwater">
            <a:extLst>
              <a:ext uri="{FF2B5EF4-FFF2-40B4-BE49-F238E27FC236}">
                <a16:creationId xmlns:a16="http://schemas.microsoft.com/office/drawing/2014/main" id="{614DDC0C-3BEB-0A60-26A6-FE7C8FB96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902" y="2456677"/>
            <a:ext cx="2783360" cy="2315347"/>
          </a:xfrm>
          <a:prstGeom prst="rect">
            <a:avLst/>
          </a:prstGeom>
        </p:spPr>
      </p:pic>
      <p:pic>
        <p:nvPicPr>
          <p:cNvPr id="3" name="Picture 2" descr="A window of an airplane with a sunset in the background&#10;&#10;Description automatically generated">
            <a:extLst>
              <a:ext uri="{FF2B5EF4-FFF2-40B4-BE49-F238E27FC236}">
                <a16:creationId xmlns:a16="http://schemas.microsoft.com/office/drawing/2014/main" id="{F3A02DE6-BE00-B6DE-67A8-15235FFBA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7827" y="3460150"/>
            <a:ext cx="2160373" cy="2367863"/>
          </a:xfrm>
          <a:prstGeom prst="rect">
            <a:avLst/>
          </a:prstGeom>
        </p:spPr>
      </p:pic>
      <p:pic>
        <p:nvPicPr>
          <p:cNvPr id="5" name="Picture 4" descr="A couple of people sitting in chairs by a pool&#10;&#10;Description automatically generated">
            <a:extLst>
              <a:ext uri="{FF2B5EF4-FFF2-40B4-BE49-F238E27FC236}">
                <a16:creationId xmlns:a16="http://schemas.microsoft.com/office/drawing/2014/main" id="{468F194E-6B10-60DE-C493-09C209E45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3456" y="4559772"/>
            <a:ext cx="2407252" cy="1836781"/>
          </a:xfrm>
          <a:prstGeom prst="rect">
            <a:avLst/>
          </a:prstGeom>
        </p:spPr>
      </p:pic>
      <p:pic>
        <p:nvPicPr>
          <p:cNvPr id="7" name="Picture 6" descr="A pink sign with black text&#10;&#10;Description automatically generated">
            <a:extLst>
              <a:ext uri="{FF2B5EF4-FFF2-40B4-BE49-F238E27FC236}">
                <a16:creationId xmlns:a16="http://schemas.microsoft.com/office/drawing/2014/main" id="{B2A2A815-C00E-CE2F-9830-800B99432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1567" y="3315858"/>
            <a:ext cx="1755948" cy="1451663"/>
          </a:xfrm>
          <a:prstGeom prst="rect">
            <a:avLst/>
          </a:prstGeom>
        </p:spPr>
      </p:pic>
      <p:pic>
        <p:nvPicPr>
          <p:cNvPr id="9" name="Picture 8" descr="A yellow tickets with a plane design on it&#10;&#10;Description automatically generated">
            <a:extLst>
              <a:ext uri="{FF2B5EF4-FFF2-40B4-BE49-F238E27FC236}">
                <a16:creationId xmlns:a16="http://schemas.microsoft.com/office/drawing/2014/main" id="{64ECB450-C0F4-A85B-620B-AC661B1F3A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5515" y="2849005"/>
            <a:ext cx="852616" cy="614233"/>
          </a:xfrm>
          <a:prstGeom prst="rect">
            <a:avLst/>
          </a:prstGeom>
        </p:spPr>
      </p:pic>
      <p:pic>
        <p:nvPicPr>
          <p:cNvPr id="12" name="Picture 11" descr="A jar full of coins&#10;&#10;Description automatically generated">
            <a:extLst>
              <a:ext uri="{FF2B5EF4-FFF2-40B4-BE49-F238E27FC236}">
                <a16:creationId xmlns:a16="http://schemas.microsoft.com/office/drawing/2014/main" id="{738992A9-E67F-AB6D-6E6B-F8C7478432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2529" y="5025597"/>
            <a:ext cx="786456" cy="1275835"/>
          </a:xfrm>
          <a:prstGeom prst="rect">
            <a:avLst/>
          </a:prstGeom>
        </p:spPr>
      </p:pic>
      <p:pic>
        <p:nvPicPr>
          <p:cNvPr id="16" name="Picture 15" descr="A sticker of an umbrella&#10;&#10;Description automatically generated">
            <a:extLst>
              <a:ext uri="{FF2B5EF4-FFF2-40B4-BE49-F238E27FC236}">
                <a16:creationId xmlns:a16="http://schemas.microsoft.com/office/drawing/2014/main" id="{07236794-BE66-65AA-ABCD-0994CF4B71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0217" y="4815016"/>
            <a:ext cx="1616162" cy="16352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EA8785-996D-27EC-EA0D-F94ED1D32D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" y="3429000"/>
            <a:ext cx="2163494" cy="224431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4B75F0C-C6EE-0B2D-983A-54C07E351A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99" y="4378037"/>
            <a:ext cx="859511" cy="8728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401F8B-348C-4B3B-BEAF-8FA0E6438A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36" y="2716708"/>
            <a:ext cx="2358725" cy="2345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6EF70DE-325C-7B49-C584-2A76723AB3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52" y="3304310"/>
            <a:ext cx="4930656" cy="276646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3A07E25-65D4-E99F-352F-27FC53CD01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26" y="4359292"/>
            <a:ext cx="2064328" cy="210962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5D67262-4079-3D39-FAA3-ED616CD9D4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5503800"/>
            <a:ext cx="2098964" cy="49348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41B55A-9A32-5AC4-E115-84E8503A01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1" y="2057977"/>
            <a:ext cx="762000" cy="8445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41A5F17-A3D3-E0CF-8E6A-21F7C325C8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64" y="2958834"/>
            <a:ext cx="1226254" cy="10754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709D245-8A37-0455-489E-1438C6A9B4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14" y="498605"/>
            <a:ext cx="1778000" cy="18288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6339CB4-0C0F-38C7-7661-9D0CCEC922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70" y="661214"/>
            <a:ext cx="3054878" cy="1875463"/>
          </a:xfrm>
          <a:prstGeom prst="rect">
            <a:avLst/>
          </a:prstGeom>
        </p:spPr>
      </p:pic>
      <p:pic>
        <p:nvPicPr>
          <p:cNvPr id="11" name="Picture 10" descr="A green and yellow marker&#10;&#10;Description automatically generated">
            <a:extLst>
              <a:ext uri="{FF2B5EF4-FFF2-40B4-BE49-F238E27FC236}">
                <a16:creationId xmlns:a16="http://schemas.microsoft.com/office/drawing/2014/main" id="{EE6902FC-68A3-F081-9832-9FDCEC6C6E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01723" y="1717332"/>
            <a:ext cx="756337" cy="100347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221E7F6-B464-59FD-1D4C-330DE9286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4" y="937019"/>
            <a:ext cx="5635336" cy="417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8FDD9E6-3EF3-F2C8-B1B0-292DDCCC608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" y="2568229"/>
            <a:ext cx="761999" cy="7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62819E6-29BD-8010-5CE1-CD0AAE3F1053}"/>
              </a:ext>
            </a:extLst>
          </p:cNvPr>
          <p:cNvSpPr/>
          <p:nvPr/>
        </p:nvSpPr>
        <p:spPr>
          <a:xfrm>
            <a:off x="-10776" y="-12315"/>
            <a:ext cx="12201236" cy="6890328"/>
          </a:xfrm>
          <a:prstGeom prst="rect">
            <a:avLst/>
          </a:prstGeom>
          <a:solidFill>
            <a:srgbClr val="F3F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n orange alarm clock and a pencil on a table&#10;&#10;Description automatically generated">
            <a:extLst>
              <a:ext uri="{FF2B5EF4-FFF2-40B4-BE49-F238E27FC236}">
                <a16:creationId xmlns:a16="http://schemas.microsoft.com/office/drawing/2014/main" id="{46D5587B-31F1-D850-F08F-7C20A467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97" y="1507572"/>
            <a:ext cx="2561359" cy="2271280"/>
          </a:xfrm>
          <a:prstGeom prst="rect">
            <a:avLst/>
          </a:prstGeom>
        </p:spPr>
      </p:pic>
      <p:pic>
        <p:nvPicPr>
          <p:cNvPr id="19" name="Picture 18" descr="A group of people standing in a hallway&#10;&#10;Description automatically generated">
            <a:extLst>
              <a:ext uri="{FF2B5EF4-FFF2-40B4-BE49-F238E27FC236}">
                <a16:creationId xmlns:a16="http://schemas.microsoft.com/office/drawing/2014/main" id="{33E3B3F0-B7B3-678F-46E6-2D73A828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51" y="2098266"/>
            <a:ext cx="2981325" cy="2591955"/>
          </a:xfrm>
          <a:prstGeom prst="rect">
            <a:avLst/>
          </a:prstGeom>
        </p:spPr>
      </p:pic>
      <p:pic>
        <p:nvPicPr>
          <p:cNvPr id="20" name="Picture 19" descr="A person putting a coin into a piggy bank&#10;&#10;Description automatically generated">
            <a:extLst>
              <a:ext uri="{FF2B5EF4-FFF2-40B4-BE49-F238E27FC236}">
                <a16:creationId xmlns:a16="http://schemas.microsoft.com/office/drawing/2014/main" id="{112D8567-964A-7A5F-29B4-A9A70BB31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215" y="3674220"/>
            <a:ext cx="2344016" cy="2609850"/>
          </a:xfrm>
          <a:prstGeom prst="rect">
            <a:avLst/>
          </a:prstGeom>
        </p:spPr>
      </p:pic>
      <p:pic>
        <p:nvPicPr>
          <p:cNvPr id="22" name="Picture 21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0F60DE35-CE83-1EE0-B709-5A3B56CD1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487" y="2000130"/>
            <a:ext cx="2555010" cy="2122632"/>
          </a:xfrm>
          <a:prstGeom prst="rect">
            <a:avLst/>
          </a:prstGeom>
        </p:spPr>
      </p:pic>
      <p:pic>
        <p:nvPicPr>
          <p:cNvPr id="5" name="Picture 4" descr="A person in a graduation gown&#10;&#10;Description automatically generated">
            <a:extLst>
              <a:ext uri="{FF2B5EF4-FFF2-40B4-BE49-F238E27FC236}">
                <a16:creationId xmlns:a16="http://schemas.microsoft.com/office/drawing/2014/main" id="{2C37985E-2577-442A-8373-F3D5D6471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60" y="3395639"/>
            <a:ext cx="2197100" cy="2279362"/>
          </a:xfrm>
          <a:prstGeom prst="rect">
            <a:avLst/>
          </a:prstGeom>
        </p:spPr>
      </p:pic>
      <p:pic>
        <p:nvPicPr>
          <p:cNvPr id="7" name="Picture 6" descr="A couple of black and white signs&#10;&#10;Description automatically generated">
            <a:extLst>
              <a:ext uri="{FF2B5EF4-FFF2-40B4-BE49-F238E27FC236}">
                <a16:creationId xmlns:a16="http://schemas.microsoft.com/office/drawing/2014/main" id="{5093A6BD-1DAD-E83C-D074-BD26B3535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833" y="5568493"/>
            <a:ext cx="2177762" cy="81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ADD8E-9C78-AAF2-DBB2-877EA5250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605" y="554303"/>
            <a:ext cx="9264072" cy="1143532"/>
          </a:xfrm>
          <a:prstGeom prst="rect">
            <a:avLst/>
          </a:prstGeom>
        </p:spPr>
      </p:pic>
      <p:pic>
        <p:nvPicPr>
          <p:cNvPr id="9" name="Picture 8" descr="A white paper with a black background&#10;&#10;Description automatically generated">
            <a:extLst>
              <a:ext uri="{FF2B5EF4-FFF2-40B4-BE49-F238E27FC236}">
                <a16:creationId xmlns:a16="http://schemas.microsoft.com/office/drawing/2014/main" id="{AD0665F5-DD59-0AB9-0E97-BADFD5575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4342" y="3580366"/>
            <a:ext cx="3319030" cy="1672072"/>
          </a:xfrm>
          <a:prstGeom prst="rect">
            <a:avLst/>
          </a:prstGeom>
        </p:spPr>
      </p:pic>
      <p:pic>
        <p:nvPicPr>
          <p:cNvPr id="12" name="Picture 11" descr="A green rolled up paper with pink ribbon&#10;&#10;Description automatically generated">
            <a:extLst>
              <a:ext uri="{FF2B5EF4-FFF2-40B4-BE49-F238E27FC236}">
                <a16:creationId xmlns:a16="http://schemas.microsoft.com/office/drawing/2014/main" id="{47165BEF-1FB7-3332-6A45-F5A4C0322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60" y="2456993"/>
            <a:ext cx="1114425" cy="1390650"/>
          </a:xfrm>
          <a:prstGeom prst="rect">
            <a:avLst/>
          </a:prstGeom>
        </p:spPr>
      </p:pic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56922EC4-70A1-5C08-DB6E-C2BBED55F4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797" y="1105020"/>
            <a:ext cx="1074594" cy="1238250"/>
          </a:xfrm>
          <a:prstGeom prst="rect">
            <a:avLst/>
          </a:prstGeom>
        </p:spPr>
      </p:pic>
      <p:pic>
        <p:nvPicPr>
          <p:cNvPr id="17" name="Picture 16" descr="A yellow star with white border&#10;&#10;Description automatically generated">
            <a:extLst>
              <a:ext uri="{FF2B5EF4-FFF2-40B4-BE49-F238E27FC236}">
                <a16:creationId xmlns:a16="http://schemas.microsoft.com/office/drawing/2014/main" id="{D71D7090-DEDA-D8E2-7BE2-D0FCE5E534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1002" y="3541641"/>
            <a:ext cx="676275" cy="647700"/>
          </a:xfrm>
          <a:prstGeom prst="rect">
            <a:avLst/>
          </a:prstGeom>
        </p:spPr>
      </p:pic>
      <p:pic>
        <p:nvPicPr>
          <p:cNvPr id="18" name="Picture 17" descr="A yellow star with black background&#10;&#10;Description automatically generated">
            <a:extLst>
              <a:ext uri="{FF2B5EF4-FFF2-40B4-BE49-F238E27FC236}">
                <a16:creationId xmlns:a16="http://schemas.microsoft.com/office/drawing/2014/main" id="{4BF89B70-3F83-E94A-366E-F0D3F8862C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7251" y="2991115"/>
            <a:ext cx="2480541" cy="2470727"/>
          </a:xfrm>
          <a:prstGeom prst="rect">
            <a:avLst/>
          </a:prstGeom>
        </p:spPr>
      </p:pic>
      <p:pic>
        <p:nvPicPr>
          <p:cNvPr id="11" name="Picture 10" descr="A black graduation cap with a tassel&#10;&#10;Description automatically generated">
            <a:extLst>
              <a:ext uri="{FF2B5EF4-FFF2-40B4-BE49-F238E27FC236}">
                <a16:creationId xmlns:a16="http://schemas.microsoft.com/office/drawing/2014/main" id="{6B4567D3-F3DD-367F-B5F4-E4075D2D5A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2688" y="3448747"/>
            <a:ext cx="1958976" cy="1500622"/>
          </a:xfrm>
          <a:prstGeom prst="rect">
            <a:avLst/>
          </a:prstGeom>
        </p:spPr>
      </p:pic>
      <p:pic>
        <p:nvPicPr>
          <p:cNvPr id="21" name="Picture 20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3053993-F100-D329-B407-4D65BF8AA1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7824" y="1740357"/>
            <a:ext cx="2326121" cy="1760394"/>
          </a:xfrm>
          <a:prstGeom prst="rect">
            <a:avLst/>
          </a:prstGeom>
        </p:spPr>
      </p:pic>
      <p:pic>
        <p:nvPicPr>
          <p:cNvPr id="14" name="Picture 13" descr="A pink starburst with black background&#10;&#10;Description automatically generated">
            <a:extLst>
              <a:ext uri="{FF2B5EF4-FFF2-40B4-BE49-F238E27FC236}">
                <a16:creationId xmlns:a16="http://schemas.microsoft.com/office/drawing/2014/main" id="{8404CFDB-6EEC-897C-6671-46C9531736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7237" y="1776196"/>
            <a:ext cx="1134919" cy="1139825"/>
          </a:xfrm>
          <a:prstGeom prst="rect">
            <a:avLst/>
          </a:prstGeom>
        </p:spPr>
      </p:pic>
      <p:pic>
        <p:nvPicPr>
          <p:cNvPr id="6" name="Picture 5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56415E94-86E2-8052-CA61-264792CF2B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0697" y="1752720"/>
            <a:ext cx="3259860" cy="902566"/>
          </a:xfrm>
          <a:prstGeom prst="rect">
            <a:avLst/>
          </a:prstGeom>
        </p:spPr>
      </p:pic>
      <p:pic>
        <p:nvPicPr>
          <p:cNvPr id="23" name="Picture 22" descr="A person sitting at a desk writing in a book&#10;&#10;Description automatically generated">
            <a:extLst>
              <a:ext uri="{FF2B5EF4-FFF2-40B4-BE49-F238E27FC236}">
                <a16:creationId xmlns:a16="http://schemas.microsoft.com/office/drawing/2014/main" id="{6B4DAC5C-4E9B-FA69-EC11-711DDD72CF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0610" y="4037325"/>
            <a:ext cx="2268682" cy="2065481"/>
          </a:xfrm>
          <a:prstGeom prst="rect">
            <a:avLst/>
          </a:prstGeom>
        </p:spPr>
      </p:pic>
      <p:pic>
        <p:nvPicPr>
          <p:cNvPr id="25" name="Picture 24" descr="A yellow and black book&#10;&#10;Description automatically generated">
            <a:extLst>
              <a:ext uri="{FF2B5EF4-FFF2-40B4-BE49-F238E27FC236}">
                <a16:creationId xmlns:a16="http://schemas.microsoft.com/office/drawing/2014/main" id="{EEF0F478-9917-7E7C-945C-FCE85E88FA4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7931" y="4107320"/>
            <a:ext cx="1217180" cy="1048038"/>
          </a:xfrm>
          <a:prstGeom prst="rect">
            <a:avLst/>
          </a:prstGeom>
        </p:spPr>
      </p:pic>
      <p:pic>
        <p:nvPicPr>
          <p:cNvPr id="10" name="Picture 9" descr="A cartoon of a paper with a ribbon&#10;&#10;Description automatically generated">
            <a:extLst>
              <a:ext uri="{FF2B5EF4-FFF2-40B4-BE49-F238E27FC236}">
                <a16:creationId xmlns:a16="http://schemas.microsoft.com/office/drawing/2014/main" id="{84E1E9FA-1FE6-CFCA-65D0-A29C547C411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74951" y="3152030"/>
            <a:ext cx="1065069" cy="1460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379499-35C8-80CD-F635-3205CC27209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0350" y="4156484"/>
            <a:ext cx="2641889" cy="456335"/>
          </a:xfrm>
          <a:prstGeom prst="rect">
            <a:avLst/>
          </a:prstGeom>
        </p:spPr>
      </p:pic>
      <p:pic>
        <p:nvPicPr>
          <p:cNvPr id="15" name="Picture 14" descr="A pink and black rectangle&#10;&#10;Description automatically generated">
            <a:extLst>
              <a:ext uri="{FF2B5EF4-FFF2-40B4-BE49-F238E27FC236}">
                <a16:creationId xmlns:a16="http://schemas.microsoft.com/office/drawing/2014/main" id="{51D58A9C-9B52-B918-B75F-B30F28A88E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58023" y="5549587"/>
            <a:ext cx="1879312" cy="8405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DECD33-7E23-79F3-D3C7-35D85935C8E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03" y="5667303"/>
            <a:ext cx="1537884" cy="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Paula Schanda</cp:lastModifiedBy>
  <cp:revision>199</cp:revision>
  <dcterms:created xsi:type="dcterms:W3CDTF">2023-12-07T19:23:03Z</dcterms:created>
  <dcterms:modified xsi:type="dcterms:W3CDTF">2023-12-18T13:32:07Z</dcterms:modified>
</cp:coreProperties>
</file>