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929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740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84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014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450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914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27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06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486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151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74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1D39-F1CC-4009-96F7-FD068F980B6C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0359-D850-4267-B194-1EAF0139D7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781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87969" y="176904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002060"/>
                </a:solidFill>
              </a:rPr>
              <a:t>Título:</a:t>
            </a:r>
            <a:endParaRPr lang="es-AR" sz="4400" b="1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7736" y="3933056"/>
            <a:ext cx="8748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002060"/>
                </a:solidFill>
              </a:rPr>
              <a:t>Expositores:</a:t>
            </a:r>
            <a:endParaRPr lang="es-AR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8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4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4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424847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847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ohm</dc:creator>
  <cp:lastModifiedBy>ohm</cp:lastModifiedBy>
  <cp:revision>2</cp:revision>
  <dcterms:created xsi:type="dcterms:W3CDTF">2024-04-03T20:59:59Z</dcterms:created>
  <dcterms:modified xsi:type="dcterms:W3CDTF">2024-04-03T21:05:40Z</dcterms:modified>
</cp:coreProperties>
</file>