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4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5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6" r:id="rId2"/>
    <p:sldMasterId id="2147483679" r:id="rId3"/>
    <p:sldMasterId id="2147483684" r:id="rId4"/>
    <p:sldMasterId id="2147483734" r:id="rId5"/>
    <p:sldMasterId id="2147483790" r:id="rId6"/>
  </p:sldMasterIdLst>
  <p:notesMasterIdLst>
    <p:notesMasterId r:id="rId14"/>
  </p:notesMasterIdLst>
  <p:handoutMasterIdLst>
    <p:handoutMasterId r:id="rId15"/>
  </p:handoutMasterIdLst>
  <p:sldIdLst>
    <p:sldId id="256" r:id="rId7"/>
    <p:sldId id="290" r:id="rId8"/>
    <p:sldId id="289" r:id="rId9"/>
    <p:sldId id="288" r:id="rId10"/>
    <p:sldId id="287" r:id="rId11"/>
    <p:sldId id="291" r:id="rId12"/>
    <p:sldId id="282" r:id="rId13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BF12"/>
    <a:srgbClr val="FF9700"/>
    <a:srgbClr val="FF00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6" d="100"/>
          <a:sy n="56" d="100"/>
        </p:scale>
        <p:origin x="285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5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4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C27B49-4A00-4949-8861-0233EB0C5F9C}" type="datetimeFigureOut">
              <a:rPr lang="es-CO" smtClean="0"/>
              <a:t>13/07/2020</a:t>
            </a:fld>
            <a:endParaRPr lang="es-CO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1913E3-51F0-4401-A8FE-F1CF27D6939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704039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A1B337-2423-4C95-B60C-0EB16B620AD9}" type="datetimeFigureOut">
              <a:rPr lang="es-CO" smtClean="0"/>
              <a:t>13/07/2020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7934C3-B5AC-4A77-8BAF-5BD84FC42A0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528613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79DD6C-AFFC-4C95-B6A9-CED21AF9BC6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67955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8048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ulo Areand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7DC0C1CC-02AB-45A8-8304-84077149489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33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E87EBF77-10B0-4EEE-B3EA-E78371F615D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78"/>
          <a:stretch/>
        </p:blipFill>
        <p:spPr>
          <a:xfrm>
            <a:off x="-1" y="-1"/>
            <a:ext cx="12184949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5929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DFB4E191-9C1A-4986-8E2D-8E1ECDDA5A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4024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76A510EC-60B0-45AE-BB1E-BBE665C28C4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-128"/>
          <a:stretch/>
        </p:blipFill>
        <p:spPr>
          <a:xfrm>
            <a:off x="0" y="-1"/>
            <a:ext cx="12192000" cy="7067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7284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8D1402B-01E4-4E3A-AD56-2A57AE590E6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3834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D898BE3D-1DA5-4129-A1E2-92C5A323FC3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4" b="-471"/>
          <a:stretch/>
        </p:blipFill>
        <p:spPr>
          <a:xfrm>
            <a:off x="-1" y="0"/>
            <a:ext cx="12202583" cy="6949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793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74FBC884-F977-438D-98B7-B07D7733C2D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81" y="0"/>
            <a:ext cx="118464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00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78717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46515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17C68D44-FAF2-43A9-B00F-2908271258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522" y="0"/>
            <a:ext cx="118464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5086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FF0F9-D88B-43DF-AC9D-C9F078AC2B8D}" type="datetimeFigureOut">
              <a:rPr lang="es-CO" smtClean="0"/>
              <a:t>13/07/2020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0D56-DDEB-4F53-93A5-C01E490D183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819793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FF0F9-D88B-43DF-AC9D-C9F078AC2B8D}" type="datetimeFigureOut">
              <a:rPr lang="es-CO" smtClean="0"/>
              <a:t>13/07/2020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0D56-DDEB-4F53-93A5-C01E490D183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091007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FF0F9-D88B-43DF-AC9D-C9F078AC2B8D}" type="datetimeFigureOut">
              <a:rPr lang="es-CO" smtClean="0"/>
              <a:t>13/07/2020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0D56-DDEB-4F53-93A5-C01E490D183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584746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FF0F9-D88B-43DF-AC9D-C9F078AC2B8D}" type="datetimeFigureOut">
              <a:rPr lang="es-CO" smtClean="0"/>
              <a:t>13/07/2020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0D56-DDEB-4F53-93A5-C01E490D183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366511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FF0F9-D88B-43DF-AC9D-C9F078AC2B8D}" type="datetimeFigureOut">
              <a:rPr lang="es-CO" smtClean="0"/>
              <a:t>13/07/2020</a:t>
            </a:fld>
            <a:endParaRPr lang="es-CO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0D56-DDEB-4F53-93A5-C01E490D183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070695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FF0F9-D88B-43DF-AC9D-C9F078AC2B8D}" type="datetimeFigureOut">
              <a:rPr lang="es-CO" smtClean="0"/>
              <a:t>13/07/2020</a:t>
            </a:fld>
            <a:endParaRPr lang="es-CO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0D56-DDEB-4F53-93A5-C01E490D183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131130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FF0F9-D88B-43DF-AC9D-C9F078AC2B8D}" type="datetimeFigureOut">
              <a:rPr lang="es-CO" smtClean="0"/>
              <a:t>13/07/2020</a:t>
            </a:fld>
            <a:endParaRPr lang="es-CO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0D56-DDEB-4F53-93A5-C01E490D183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37476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FF0F9-D88B-43DF-AC9D-C9F078AC2B8D}" type="datetimeFigureOut">
              <a:rPr lang="es-CO" smtClean="0"/>
              <a:t>13/07/2020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0D56-DDEB-4F53-93A5-C01E490D183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36584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FF0F9-D88B-43DF-AC9D-C9F078AC2B8D}" type="datetimeFigureOut">
              <a:rPr lang="es-CO" smtClean="0"/>
              <a:t>13/07/2020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0D56-DDEB-4F53-93A5-C01E490D183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537136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FF0F9-D88B-43DF-AC9D-C9F078AC2B8D}" type="datetimeFigureOut">
              <a:rPr lang="es-CO" smtClean="0"/>
              <a:t>13/07/2020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0D56-DDEB-4F53-93A5-C01E490D183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341562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FF0F9-D88B-43DF-AC9D-C9F078AC2B8D}" type="datetimeFigureOut">
              <a:rPr lang="es-CO" smtClean="0"/>
              <a:t>13/07/2020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0D56-DDEB-4F53-93A5-C01E490D183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131926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ackgrund"/>
          <p:cNvSpPr/>
          <p:nvPr userDrawn="1"/>
        </p:nvSpPr>
        <p:spPr bwMode="gray">
          <a:xfrm>
            <a:off x="0" y="0"/>
            <a:ext cx="12192000" cy="58166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99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/>
              <a:ea typeface="+mn-ea"/>
              <a:cs typeface="+mn-cs"/>
              <a:sym typeface="Century Gothic"/>
            </a:endParaRPr>
          </a:p>
        </p:txBody>
      </p:sp>
      <p:sp>
        <p:nvSpPr>
          <p:cNvPr id="7" name="Bar"/>
          <p:cNvSpPr/>
          <p:nvPr userDrawn="1"/>
        </p:nvSpPr>
        <p:spPr bwMode="ltGray">
          <a:xfrm>
            <a:off x="0" y="5816600"/>
            <a:ext cx="12192000" cy="1044000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99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/>
              <a:ea typeface="+mn-ea"/>
              <a:cs typeface="+mn-cs"/>
              <a:sym typeface="Century Gothic"/>
            </a:endParaRPr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 bwMode="gray">
          <a:xfrm>
            <a:off x="1055344" y="0"/>
            <a:ext cx="10081312" cy="3744000"/>
          </a:xfrm>
        </p:spPr>
        <p:txBody>
          <a:bodyPr anchor="b"/>
          <a:lstStyle>
            <a:lvl1pPr>
              <a:lnSpc>
                <a:spcPct val="80000"/>
              </a:lnSpc>
              <a:spcBef>
                <a:spcPts val="0"/>
              </a:spcBef>
              <a:spcAft>
                <a:spcPts val="999"/>
              </a:spcAft>
              <a:defRPr sz="8792">
                <a:solidFill>
                  <a:srgbClr val="FFFFFF"/>
                </a:solidFill>
                <a:latin typeface="Bebas Neue" panose="020B0506020202020201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"/>
          <p:cNvSpPr>
            <a:spLocks noGrp="1"/>
          </p:cNvSpPr>
          <p:nvPr>
            <p:ph type="subTitle" idx="1"/>
          </p:nvPr>
        </p:nvSpPr>
        <p:spPr bwMode="gray">
          <a:xfrm>
            <a:off x="1055344" y="3744000"/>
            <a:ext cx="10081312" cy="2070000"/>
          </a:xfrm>
        </p:spPr>
        <p:txBody>
          <a:bodyPr/>
          <a:lstStyle>
            <a:lvl1pPr marL="0" indent="0" algn="l">
              <a:buNone/>
              <a:defRPr sz="4396">
                <a:solidFill>
                  <a:srgbClr val="B2B2B2"/>
                </a:solidFill>
              </a:defRPr>
            </a:lvl1pPr>
            <a:lvl2pPr marL="4567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5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3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1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3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07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75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43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hangingPunct="0">
              <a:lnSpc>
                <a:spcPct val="90000"/>
              </a:lnSpc>
              <a:spcBef>
                <a:spcPts val="1000"/>
              </a:spcBef>
            </a:pPr>
            <a:fld id="{27FC3DAB-407D-4279-8EB6-232635B61438}" type="datetimeFigureOut">
              <a:rPr lang="en-US" kern="0" smtClean="0">
                <a:solidFill>
                  <a:srgbClr val="FFFFFF">
                    <a:lumMod val="50000"/>
                  </a:srgbClr>
                </a:solidFill>
                <a:latin typeface="Century Gothic"/>
                <a:sym typeface="Century Gothic"/>
              </a:rPr>
              <a:pPr hangingPunct="0">
                <a:lnSpc>
                  <a:spcPct val="90000"/>
                </a:lnSpc>
                <a:spcBef>
                  <a:spcPts val="1000"/>
                </a:spcBef>
              </a:pPr>
              <a:t>7/13/2020</a:t>
            </a:fld>
            <a:endParaRPr lang="en-US" kern="0" dirty="0">
              <a:solidFill>
                <a:srgbClr val="FFFFFF">
                  <a:lumMod val="50000"/>
                </a:srgbClr>
              </a:solidFill>
              <a:latin typeface="Century Gothic"/>
              <a:sym typeface="Century Gothic"/>
            </a:endParaRPr>
          </a:p>
        </p:txBody>
      </p:sp>
      <p:sp>
        <p:nvSpPr>
          <p:cNvPr id="5" name="Footer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hangingPunct="0">
              <a:lnSpc>
                <a:spcPct val="90000"/>
              </a:lnSpc>
              <a:spcBef>
                <a:spcPts val="1000"/>
              </a:spcBef>
            </a:pPr>
            <a:endParaRPr lang="en-US" kern="0" dirty="0">
              <a:solidFill>
                <a:srgbClr val="FFFFFF">
                  <a:lumMod val="50000"/>
                </a:srgbClr>
              </a:solidFill>
              <a:latin typeface="Century Gothic"/>
              <a:sym typeface="Century Gothic"/>
            </a:endParaRPr>
          </a:p>
        </p:txBody>
      </p:sp>
      <p:sp>
        <p:nvSpPr>
          <p:cNvPr id="6" name="Slide Number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hangingPunct="0">
              <a:lnSpc>
                <a:spcPct val="90000"/>
              </a:lnSpc>
              <a:spcBef>
                <a:spcPts val="1000"/>
              </a:spcBef>
            </a:pPr>
            <a:fld id="{02CEFE82-39F2-4F47-8A0C-D5AB3496FA5C}" type="slidenum">
              <a:rPr lang="en-US" kern="0" smtClean="0">
                <a:solidFill>
                  <a:srgbClr val="FFFFFF">
                    <a:lumMod val="50000"/>
                  </a:srgbClr>
                </a:solidFill>
                <a:latin typeface="Century Gothic"/>
                <a:sym typeface="Century Gothic"/>
              </a:rPr>
              <a:pPr hangingPunct="0">
                <a:lnSpc>
                  <a:spcPct val="90000"/>
                </a:lnSpc>
                <a:spcBef>
                  <a:spcPts val="1000"/>
                </a:spcBef>
              </a:pPr>
              <a:t>‹Nº›</a:t>
            </a:fld>
            <a:endParaRPr lang="en-US" kern="0" dirty="0">
              <a:solidFill>
                <a:srgbClr val="FFFFFF">
                  <a:lumMod val="50000"/>
                </a:srgbClr>
              </a:solidFill>
              <a:latin typeface="Century Gothic"/>
              <a:sym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86851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ackgrund"/>
          <p:cNvSpPr/>
          <p:nvPr userDrawn="1"/>
        </p:nvSpPr>
        <p:spPr bwMode="gray">
          <a:xfrm>
            <a:off x="0" y="0"/>
            <a:ext cx="12192000" cy="58166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99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/>
              <a:ea typeface="+mn-ea"/>
              <a:cs typeface="+mn-cs"/>
              <a:sym typeface="Century Gothic"/>
            </a:endParaRPr>
          </a:p>
        </p:txBody>
      </p:sp>
      <p:sp>
        <p:nvSpPr>
          <p:cNvPr id="7" name="Bar"/>
          <p:cNvSpPr/>
          <p:nvPr userDrawn="1"/>
        </p:nvSpPr>
        <p:spPr bwMode="ltGray">
          <a:xfrm>
            <a:off x="0" y="5816600"/>
            <a:ext cx="12192000" cy="1044000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99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/>
              <a:ea typeface="+mn-ea"/>
              <a:cs typeface="+mn-cs"/>
              <a:sym typeface="Century Gothic"/>
            </a:endParaRPr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 bwMode="gray">
          <a:xfrm>
            <a:off x="1055344" y="0"/>
            <a:ext cx="10081312" cy="3744000"/>
          </a:xfr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spcAft>
                <a:spcPts val="999"/>
              </a:spcAft>
              <a:defRPr sz="8792">
                <a:solidFill>
                  <a:srgbClr val="FFFFFF"/>
                </a:solidFill>
                <a:latin typeface="Bebas Neue" panose="020B0506020202020201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"/>
          <p:cNvSpPr>
            <a:spLocks noGrp="1"/>
          </p:cNvSpPr>
          <p:nvPr>
            <p:ph type="subTitle" idx="1"/>
          </p:nvPr>
        </p:nvSpPr>
        <p:spPr bwMode="gray">
          <a:xfrm>
            <a:off x="1055344" y="3744000"/>
            <a:ext cx="10081312" cy="2070000"/>
          </a:xfrm>
        </p:spPr>
        <p:txBody>
          <a:bodyPr/>
          <a:lstStyle>
            <a:lvl1pPr marL="0" indent="0" algn="ctr">
              <a:buNone/>
              <a:defRPr sz="4396">
                <a:solidFill>
                  <a:srgbClr val="B2B2B2"/>
                </a:solidFill>
              </a:defRPr>
            </a:lvl1pPr>
            <a:lvl2pPr marL="4567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5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3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1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3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07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75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43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hangingPunct="0">
              <a:lnSpc>
                <a:spcPct val="90000"/>
              </a:lnSpc>
              <a:spcBef>
                <a:spcPts val="1000"/>
              </a:spcBef>
            </a:pPr>
            <a:fld id="{27FC3DAB-407D-4279-8EB6-232635B61438}" type="datetimeFigureOut">
              <a:rPr lang="en-US" kern="0" smtClean="0">
                <a:solidFill>
                  <a:srgbClr val="FFFFFF">
                    <a:lumMod val="50000"/>
                  </a:srgbClr>
                </a:solidFill>
                <a:latin typeface="Century Gothic"/>
                <a:sym typeface="Century Gothic"/>
              </a:rPr>
              <a:pPr hangingPunct="0">
                <a:lnSpc>
                  <a:spcPct val="90000"/>
                </a:lnSpc>
                <a:spcBef>
                  <a:spcPts val="1000"/>
                </a:spcBef>
              </a:pPr>
              <a:t>7/13/2020</a:t>
            </a:fld>
            <a:endParaRPr lang="en-US" kern="0" dirty="0">
              <a:solidFill>
                <a:srgbClr val="FFFFFF">
                  <a:lumMod val="50000"/>
                </a:srgbClr>
              </a:solidFill>
              <a:latin typeface="Century Gothic"/>
              <a:sym typeface="Century Gothic"/>
            </a:endParaRPr>
          </a:p>
        </p:txBody>
      </p:sp>
      <p:sp>
        <p:nvSpPr>
          <p:cNvPr id="5" name="Footer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hangingPunct="0">
              <a:lnSpc>
                <a:spcPct val="90000"/>
              </a:lnSpc>
              <a:spcBef>
                <a:spcPts val="1000"/>
              </a:spcBef>
            </a:pPr>
            <a:endParaRPr lang="en-US" kern="0" dirty="0">
              <a:solidFill>
                <a:srgbClr val="FFFFFF">
                  <a:lumMod val="50000"/>
                </a:srgbClr>
              </a:solidFill>
              <a:latin typeface="Century Gothic"/>
              <a:sym typeface="Century Gothic"/>
            </a:endParaRPr>
          </a:p>
        </p:txBody>
      </p:sp>
      <p:sp>
        <p:nvSpPr>
          <p:cNvPr id="6" name="Slide Number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hangingPunct="0">
              <a:lnSpc>
                <a:spcPct val="90000"/>
              </a:lnSpc>
              <a:spcBef>
                <a:spcPts val="1000"/>
              </a:spcBef>
            </a:pPr>
            <a:fld id="{02CEFE82-39F2-4F47-8A0C-D5AB3496FA5C}" type="slidenum">
              <a:rPr lang="en-US" kern="0" smtClean="0">
                <a:solidFill>
                  <a:srgbClr val="FFFFFF">
                    <a:lumMod val="50000"/>
                  </a:srgbClr>
                </a:solidFill>
                <a:latin typeface="Century Gothic"/>
                <a:sym typeface="Century Gothic"/>
              </a:rPr>
              <a:pPr hangingPunct="0">
                <a:lnSpc>
                  <a:spcPct val="90000"/>
                </a:lnSpc>
                <a:spcBef>
                  <a:spcPts val="1000"/>
                </a:spcBef>
              </a:pPr>
              <a:t>‹Nº›</a:t>
            </a:fld>
            <a:endParaRPr lang="en-US" kern="0" dirty="0">
              <a:solidFill>
                <a:srgbClr val="FFFFFF">
                  <a:lumMod val="50000"/>
                </a:srgbClr>
              </a:solidFill>
              <a:latin typeface="Century Gothic"/>
              <a:sym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540339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540071" y="432000"/>
            <a:ext cx="11111046" cy="10800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3" name="Subtitle"/>
          <p:cNvSpPr>
            <a:spLocks noGrp="1"/>
          </p:cNvSpPr>
          <p:nvPr>
            <p:ph type="body" sz="quarter" idx="13" hasCustomPrompt="1"/>
          </p:nvPr>
        </p:nvSpPr>
        <p:spPr>
          <a:xfrm>
            <a:off x="540071" y="972000"/>
            <a:ext cx="11111046" cy="540000"/>
          </a:xfrm>
        </p:spPr>
        <p:txBody>
          <a:bodyPr/>
          <a:lstStyle>
            <a:lvl1pPr marL="0" indent="0">
              <a:buNone/>
              <a:defRPr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en-US" dirty="0"/>
              <a:t>Enter your subtitle here</a:t>
            </a:r>
          </a:p>
        </p:txBody>
      </p:sp>
      <p:sp>
        <p:nvSpPr>
          <p:cNvPr id="3" name="Content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hangingPunct="0">
              <a:lnSpc>
                <a:spcPct val="90000"/>
              </a:lnSpc>
              <a:spcBef>
                <a:spcPts val="1000"/>
              </a:spcBef>
            </a:pPr>
            <a:fld id="{27FC3DAB-407D-4279-8EB6-232635B61438}" type="datetimeFigureOut">
              <a:rPr lang="en-US" kern="0" smtClean="0">
                <a:solidFill>
                  <a:srgbClr val="FFFFFF">
                    <a:lumMod val="50000"/>
                  </a:srgbClr>
                </a:solidFill>
                <a:latin typeface="Century Gothic"/>
                <a:sym typeface="Century Gothic"/>
              </a:rPr>
              <a:pPr hangingPunct="0">
                <a:lnSpc>
                  <a:spcPct val="90000"/>
                </a:lnSpc>
                <a:spcBef>
                  <a:spcPts val="1000"/>
                </a:spcBef>
              </a:pPr>
              <a:t>7/13/2020</a:t>
            </a:fld>
            <a:endParaRPr lang="en-US" kern="0" dirty="0">
              <a:solidFill>
                <a:srgbClr val="FFFFFF">
                  <a:lumMod val="50000"/>
                </a:srgbClr>
              </a:solidFill>
              <a:latin typeface="Century Gothic"/>
              <a:sym typeface="Century Gothic"/>
            </a:endParaRPr>
          </a:p>
        </p:txBody>
      </p:sp>
      <p:sp>
        <p:nvSpPr>
          <p:cNvPr id="5" name="Footer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hangingPunct="0">
              <a:lnSpc>
                <a:spcPct val="90000"/>
              </a:lnSpc>
              <a:spcBef>
                <a:spcPts val="1000"/>
              </a:spcBef>
            </a:pPr>
            <a:endParaRPr lang="en-US" kern="0" dirty="0">
              <a:solidFill>
                <a:srgbClr val="FFFFFF">
                  <a:lumMod val="50000"/>
                </a:srgbClr>
              </a:solidFill>
              <a:latin typeface="Century Gothic"/>
              <a:sym typeface="Century Gothic"/>
            </a:endParaRPr>
          </a:p>
        </p:txBody>
      </p:sp>
      <p:sp>
        <p:nvSpPr>
          <p:cNvPr id="6" name="Slide Number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hangingPunct="0">
              <a:lnSpc>
                <a:spcPct val="90000"/>
              </a:lnSpc>
              <a:spcBef>
                <a:spcPts val="1000"/>
              </a:spcBef>
            </a:pPr>
            <a:fld id="{02CEFE82-39F2-4F47-8A0C-D5AB3496FA5C}" type="slidenum">
              <a:rPr lang="en-US" kern="0" smtClean="0">
                <a:solidFill>
                  <a:srgbClr val="FFFFFF">
                    <a:lumMod val="50000"/>
                  </a:srgbClr>
                </a:solidFill>
                <a:latin typeface="Century Gothic"/>
                <a:sym typeface="Century Gothic"/>
              </a:rPr>
              <a:pPr hangingPunct="0">
                <a:lnSpc>
                  <a:spcPct val="90000"/>
                </a:lnSpc>
                <a:spcBef>
                  <a:spcPts val="1000"/>
                </a:spcBef>
              </a:pPr>
              <a:t>‹Nº›</a:t>
            </a:fld>
            <a:endParaRPr lang="en-US" kern="0" dirty="0">
              <a:solidFill>
                <a:srgbClr val="FFFFFF">
                  <a:lumMod val="50000"/>
                </a:srgbClr>
              </a:solidFill>
              <a:latin typeface="Century Gothic"/>
              <a:sym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104240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"/>
          <p:cNvSpPr>
            <a:spLocks noGrp="1"/>
          </p:cNvSpPr>
          <p:nvPr>
            <p:ph type="pic" sz="quarter" idx="14"/>
          </p:nvPr>
        </p:nvSpPr>
        <p:spPr bwMode="gray">
          <a:xfrm>
            <a:off x="0" y="0"/>
            <a:ext cx="12192000" cy="6858000"/>
          </a:xfrm>
          <a:solidFill>
            <a:schemeClr val="bg1">
              <a:lumMod val="85000"/>
            </a:schemeClr>
          </a:solidFill>
        </p:spPr>
        <p:txBody>
          <a:bodyPr lIns="144000" tIns="144000" rIns="144000" bIns="144000"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9" name="Content"/>
          <p:cNvSpPr>
            <a:spLocks noGrp="1"/>
          </p:cNvSpPr>
          <p:nvPr>
            <p:ph idx="1"/>
          </p:nvPr>
        </p:nvSpPr>
        <p:spPr>
          <a:xfrm>
            <a:off x="1933452" y="1512000"/>
            <a:ext cx="9717665" cy="4298400"/>
          </a:xfrm>
        </p:spPr>
        <p:txBody>
          <a:bodyPr/>
          <a:lstStyle>
            <a:lvl1pPr marL="0" indent="0">
              <a:buNone/>
              <a:defRPr sz="3996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"/>
          <p:cNvSpPr>
            <a:spLocks noGrp="1"/>
          </p:cNvSpPr>
          <p:nvPr>
            <p:ph type="dt" sz="half" idx="10"/>
          </p:nvPr>
        </p:nvSpPr>
        <p:spPr>
          <a:xfrm>
            <a:off x="10210930" y="6084000"/>
            <a:ext cx="1440187" cy="360000"/>
          </a:xfrm>
        </p:spPr>
        <p:txBody>
          <a:bodyPr/>
          <a:lstStyle/>
          <a:p>
            <a:pPr hangingPunct="0">
              <a:lnSpc>
                <a:spcPct val="90000"/>
              </a:lnSpc>
              <a:spcBef>
                <a:spcPts val="1000"/>
              </a:spcBef>
            </a:pPr>
            <a:fld id="{27FC3DAB-407D-4279-8EB6-232635B61438}" type="datetimeFigureOut">
              <a:rPr lang="en-US" kern="0" smtClean="0">
                <a:solidFill>
                  <a:srgbClr val="FFFFFF">
                    <a:lumMod val="50000"/>
                  </a:srgbClr>
                </a:solidFill>
                <a:latin typeface="Century Gothic"/>
                <a:sym typeface="Century Gothic"/>
              </a:rPr>
              <a:pPr hangingPunct="0">
                <a:lnSpc>
                  <a:spcPct val="90000"/>
                </a:lnSpc>
                <a:spcBef>
                  <a:spcPts val="1000"/>
                </a:spcBef>
              </a:pPr>
              <a:t>7/13/2020</a:t>
            </a:fld>
            <a:endParaRPr lang="en-US" kern="0" dirty="0">
              <a:solidFill>
                <a:srgbClr val="FFFFFF">
                  <a:lumMod val="50000"/>
                </a:srgbClr>
              </a:solidFill>
              <a:latin typeface="Century Gothic"/>
              <a:sym typeface="Century Gothic"/>
            </a:endParaRPr>
          </a:p>
        </p:txBody>
      </p:sp>
      <p:sp>
        <p:nvSpPr>
          <p:cNvPr id="6" name="Footer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hangingPunct="0">
              <a:lnSpc>
                <a:spcPct val="90000"/>
              </a:lnSpc>
              <a:spcBef>
                <a:spcPts val="1000"/>
              </a:spcBef>
            </a:pPr>
            <a:endParaRPr lang="en-US" kern="0" dirty="0">
              <a:solidFill>
                <a:srgbClr val="FFFFFF">
                  <a:lumMod val="50000"/>
                </a:srgbClr>
              </a:solidFill>
              <a:latin typeface="Century Gothic"/>
              <a:sym typeface="Century Gothic"/>
            </a:endParaRPr>
          </a:p>
        </p:txBody>
      </p:sp>
      <p:sp>
        <p:nvSpPr>
          <p:cNvPr id="7" name="Slide Number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hangingPunct="0">
              <a:lnSpc>
                <a:spcPct val="90000"/>
              </a:lnSpc>
              <a:spcBef>
                <a:spcPts val="1000"/>
              </a:spcBef>
            </a:pPr>
            <a:fld id="{02CEFE82-39F2-4F47-8A0C-D5AB3496FA5C}" type="slidenum">
              <a:rPr lang="en-US" kern="0" smtClean="0">
                <a:solidFill>
                  <a:srgbClr val="FFFFFF">
                    <a:lumMod val="50000"/>
                  </a:srgbClr>
                </a:solidFill>
                <a:latin typeface="Century Gothic"/>
                <a:sym typeface="Century Gothic"/>
              </a:rPr>
              <a:pPr hangingPunct="0">
                <a:lnSpc>
                  <a:spcPct val="90000"/>
                </a:lnSpc>
                <a:spcBef>
                  <a:spcPts val="1000"/>
                </a:spcBef>
              </a:pPr>
              <a:t>‹Nº›</a:t>
            </a:fld>
            <a:endParaRPr lang="en-US" kern="0" dirty="0">
              <a:solidFill>
                <a:srgbClr val="FFFFFF">
                  <a:lumMod val="50000"/>
                </a:srgbClr>
              </a:solidFill>
              <a:latin typeface="Century Gothic"/>
              <a:sym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186348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6886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7E842802-B1B3-4C1F-899E-A3CD0408435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752600" y="959873"/>
            <a:ext cx="8614902" cy="4100052"/>
          </a:xfrm>
          <a:custGeom>
            <a:avLst/>
            <a:gdLst>
              <a:gd name="connsiteX0" fmla="*/ 7281626 w 8614902"/>
              <a:gd name="connsiteY0" fmla="*/ 1398860 h 4100052"/>
              <a:gd name="connsiteX1" fmla="*/ 7565824 w 8614902"/>
              <a:gd name="connsiteY1" fmla="*/ 1557155 h 4100052"/>
              <a:gd name="connsiteX2" fmla="*/ 7654581 w 8614902"/>
              <a:gd name="connsiteY2" fmla="*/ 2048711 h 4100052"/>
              <a:gd name="connsiteX3" fmla="*/ 7639651 w 8614902"/>
              <a:gd name="connsiteY3" fmla="*/ 2279518 h 4100052"/>
              <a:gd name="connsiteX4" fmla="*/ 7296881 w 8614902"/>
              <a:gd name="connsiteY4" fmla="*/ 2701192 h 4100052"/>
              <a:gd name="connsiteX5" fmla="*/ 6997468 w 8614902"/>
              <a:gd name="connsiteY5" fmla="*/ 2542796 h 4100052"/>
              <a:gd name="connsiteX6" fmla="*/ 6908670 w 8614902"/>
              <a:gd name="connsiteY6" fmla="*/ 2048711 h 4100052"/>
              <a:gd name="connsiteX7" fmla="*/ 6997225 w 8614902"/>
              <a:gd name="connsiteY7" fmla="*/ 1556791 h 4100052"/>
              <a:gd name="connsiteX8" fmla="*/ 7281626 w 8614902"/>
              <a:gd name="connsiteY8" fmla="*/ 1398860 h 4100052"/>
              <a:gd name="connsiteX9" fmla="*/ 2766776 w 8614902"/>
              <a:gd name="connsiteY9" fmla="*/ 1398860 h 4100052"/>
              <a:gd name="connsiteX10" fmla="*/ 3050974 w 8614902"/>
              <a:gd name="connsiteY10" fmla="*/ 1557155 h 4100052"/>
              <a:gd name="connsiteX11" fmla="*/ 3139731 w 8614902"/>
              <a:gd name="connsiteY11" fmla="*/ 2048711 h 4100052"/>
              <a:gd name="connsiteX12" fmla="*/ 3124801 w 8614902"/>
              <a:gd name="connsiteY12" fmla="*/ 2279518 h 4100052"/>
              <a:gd name="connsiteX13" fmla="*/ 2782031 w 8614902"/>
              <a:gd name="connsiteY13" fmla="*/ 2701192 h 4100052"/>
              <a:gd name="connsiteX14" fmla="*/ 2482618 w 8614902"/>
              <a:gd name="connsiteY14" fmla="*/ 2542796 h 4100052"/>
              <a:gd name="connsiteX15" fmla="*/ 2393820 w 8614902"/>
              <a:gd name="connsiteY15" fmla="*/ 2048711 h 4100052"/>
              <a:gd name="connsiteX16" fmla="*/ 2482375 w 8614902"/>
              <a:gd name="connsiteY16" fmla="*/ 1556791 h 4100052"/>
              <a:gd name="connsiteX17" fmla="*/ 2766776 w 8614902"/>
              <a:gd name="connsiteY17" fmla="*/ 1398860 h 4100052"/>
              <a:gd name="connsiteX18" fmla="*/ 7258967 w 8614902"/>
              <a:gd name="connsiteY18" fmla="*/ 1164209 h 4100052"/>
              <a:gd name="connsiteX19" fmla="*/ 6666331 w 8614902"/>
              <a:gd name="connsiteY19" fmla="*/ 2048711 h 4100052"/>
              <a:gd name="connsiteX20" fmla="*/ 7281626 w 8614902"/>
              <a:gd name="connsiteY20" fmla="*/ 2935842 h 4100052"/>
              <a:gd name="connsiteX21" fmla="*/ 7896880 w 8614902"/>
              <a:gd name="connsiteY21" fmla="*/ 2048711 h 4100052"/>
              <a:gd name="connsiteX22" fmla="*/ 7773869 w 8614902"/>
              <a:gd name="connsiteY22" fmla="*/ 1445515 h 4100052"/>
              <a:gd name="connsiteX23" fmla="*/ 7258967 w 8614902"/>
              <a:gd name="connsiteY23" fmla="*/ 1164209 h 4100052"/>
              <a:gd name="connsiteX24" fmla="*/ 5843068 w 8614902"/>
              <a:gd name="connsiteY24" fmla="*/ 1164209 h 4100052"/>
              <a:gd name="connsiteX25" fmla="*/ 5428030 w 8614902"/>
              <a:gd name="connsiteY25" fmla="*/ 1301746 h 4100052"/>
              <a:gd name="connsiteX26" fmla="*/ 5232872 w 8614902"/>
              <a:gd name="connsiteY26" fmla="*/ 1691009 h 4100052"/>
              <a:gd name="connsiteX27" fmla="*/ 5471691 w 8614902"/>
              <a:gd name="connsiteY27" fmla="*/ 1691009 h 4100052"/>
              <a:gd name="connsiteX28" fmla="*/ 5591362 w 8614902"/>
              <a:gd name="connsiteY28" fmla="*/ 1468398 h 4100052"/>
              <a:gd name="connsiteX29" fmla="*/ 5855166 w 8614902"/>
              <a:gd name="connsiteY29" fmla="*/ 1398860 h 4100052"/>
              <a:gd name="connsiteX30" fmla="*/ 6110959 w 8614902"/>
              <a:gd name="connsiteY30" fmla="*/ 1475842 h 4100052"/>
              <a:gd name="connsiteX31" fmla="*/ 6200770 w 8614902"/>
              <a:gd name="connsiteY31" fmla="*/ 1687975 h 4100052"/>
              <a:gd name="connsiteX32" fmla="*/ 6134348 w 8614902"/>
              <a:gd name="connsiteY32" fmla="*/ 1856467 h 4100052"/>
              <a:gd name="connsiteX33" fmla="*/ 5964096 w 8614902"/>
              <a:gd name="connsiteY33" fmla="*/ 2016239 h 4100052"/>
              <a:gd name="connsiteX34" fmla="*/ 5738347 w 8614902"/>
              <a:gd name="connsiteY34" fmla="*/ 2176314 h 4100052"/>
              <a:gd name="connsiteX35" fmla="*/ 5508897 w 8614902"/>
              <a:gd name="connsiteY35" fmla="*/ 2348306 h 4100052"/>
              <a:gd name="connsiteX36" fmla="*/ 5328549 w 8614902"/>
              <a:gd name="connsiteY36" fmla="*/ 2547530 h 4100052"/>
              <a:gd name="connsiteX37" fmla="*/ 5255734 w 8614902"/>
              <a:gd name="connsiteY37" fmla="*/ 2785478 h 4100052"/>
              <a:gd name="connsiteX38" fmla="*/ 5255734 w 8614902"/>
              <a:gd name="connsiteY38" fmla="*/ 2915529 h 4100052"/>
              <a:gd name="connsiteX39" fmla="*/ 6438050 w 8614902"/>
              <a:gd name="connsiteY39" fmla="*/ 2915529 h 4100052"/>
              <a:gd name="connsiteX40" fmla="*/ 6438050 w 8614902"/>
              <a:gd name="connsiteY40" fmla="*/ 2683428 h 4100052"/>
              <a:gd name="connsiteX41" fmla="*/ 5533640 w 8614902"/>
              <a:gd name="connsiteY41" fmla="*/ 2683428 h 4100052"/>
              <a:gd name="connsiteX42" fmla="*/ 5606515 w 8614902"/>
              <a:gd name="connsiteY42" fmla="*/ 2576077 h 4100052"/>
              <a:gd name="connsiteX43" fmla="*/ 5772135 w 8614902"/>
              <a:gd name="connsiteY43" fmla="*/ 2434008 h 4100052"/>
              <a:gd name="connsiteX44" fmla="*/ 5987969 w 8614902"/>
              <a:gd name="connsiteY44" fmla="*/ 2281379 h 4100052"/>
              <a:gd name="connsiteX45" fmla="*/ 6206009 w 8614902"/>
              <a:gd name="connsiteY45" fmla="*/ 2110924 h 4100052"/>
              <a:gd name="connsiteX46" fmla="*/ 6375149 w 8614902"/>
              <a:gd name="connsiteY46" fmla="*/ 1913520 h 4100052"/>
              <a:gd name="connsiteX47" fmla="*/ 6443108 w 8614902"/>
              <a:gd name="connsiteY47" fmla="*/ 1690524 h 4100052"/>
              <a:gd name="connsiteX48" fmla="*/ 6293229 w 8614902"/>
              <a:gd name="connsiteY48" fmla="*/ 1340106 h 4100052"/>
              <a:gd name="connsiteX49" fmla="*/ 5843068 w 8614902"/>
              <a:gd name="connsiteY49" fmla="*/ 1164209 h 4100052"/>
              <a:gd name="connsiteX50" fmla="*/ 2744117 w 8614902"/>
              <a:gd name="connsiteY50" fmla="*/ 1164209 h 4100052"/>
              <a:gd name="connsiteX51" fmla="*/ 2151481 w 8614902"/>
              <a:gd name="connsiteY51" fmla="*/ 2048711 h 4100052"/>
              <a:gd name="connsiteX52" fmla="*/ 2766776 w 8614902"/>
              <a:gd name="connsiteY52" fmla="*/ 2935842 h 4100052"/>
              <a:gd name="connsiteX53" fmla="*/ 3382030 w 8614902"/>
              <a:gd name="connsiteY53" fmla="*/ 2048711 h 4100052"/>
              <a:gd name="connsiteX54" fmla="*/ 3259019 w 8614902"/>
              <a:gd name="connsiteY54" fmla="*/ 1445515 h 4100052"/>
              <a:gd name="connsiteX55" fmla="*/ 2744117 w 8614902"/>
              <a:gd name="connsiteY55" fmla="*/ 1164209 h 4100052"/>
              <a:gd name="connsiteX56" fmla="*/ 1328218 w 8614902"/>
              <a:gd name="connsiteY56" fmla="*/ 1164209 h 4100052"/>
              <a:gd name="connsiteX57" fmla="*/ 913180 w 8614902"/>
              <a:gd name="connsiteY57" fmla="*/ 1301746 h 4100052"/>
              <a:gd name="connsiteX58" fmla="*/ 718022 w 8614902"/>
              <a:gd name="connsiteY58" fmla="*/ 1691009 h 4100052"/>
              <a:gd name="connsiteX59" fmla="*/ 956841 w 8614902"/>
              <a:gd name="connsiteY59" fmla="*/ 1691009 h 4100052"/>
              <a:gd name="connsiteX60" fmla="*/ 1076512 w 8614902"/>
              <a:gd name="connsiteY60" fmla="*/ 1468398 h 4100052"/>
              <a:gd name="connsiteX61" fmla="*/ 1340316 w 8614902"/>
              <a:gd name="connsiteY61" fmla="*/ 1398860 h 4100052"/>
              <a:gd name="connsiteX62" fmla="*/ 1596109 w 8614902"/>
              <a:gd name="connsiteY62" fmla="*/ 1475842 h 4100052"/>
              <a:gd name="connsiteX63" fmla="*/ 1685920 w 8614902"/>
              <a:gd name="connsiteY63" fmla="*/ 1687975 h 4100052"/>
              <a:gd name="connsiteX64" fmla="*/ 1619498 w 8614902"/>
              <a:gd name="connsiteY64" fmla="*/ 1856467 h 4100052"/>
              <a:gd name="connsiteX65" fmla="*/ 1449246 w 8614902"/>
              <a:gd name="connsiteY65" fmla="*/ 2016239 h 4100052"/>
              <a:gd name="connsiteX66" fmla="*/ 1223497 w 8614902"/>
              <a:gd name="connsiteY66" fmla="*/ 2176314 h 4100052"/>
              <a:gd name="connsiteX67" fmla="*/ 994047 w 8614902"/>
              <a:gd name="connsiteY67" fmla="*/ 2348306 h 4100052"/>
              <a:gd name="connsiteX68" fmla="*/ 813699 w 8614902"/>
              <a:gd name="connsiteY68" fmla="*/ 2547530 h 4100052"/>
              <a:gd name="connsiteX69" fmla="*/ 740884 w 8614902"/>
              <a:gd name="connsiteY69" fmla="*/ 2785478 h 4100052"/>
              <a:gd name="connsiteX70" fmla="*/ 740884 w 8614902"/>
              <a:gd name="connsiteY70" fmla="*/ 2915529 h 4100052"/>
              <a:gd name="connsiteX71" fmla="*/ 1923200 w 8614902"/>
              <a:gd name="connsiteY71" fmla="*/ 2915529 h 4100052"/>
              <a:gd name="connsiteX72" fmla="*/ 1923200 w 8614902"/>
              <a:gd name="connsiteY72" fmla="*/ 2683428 h 4100052"/>
              <a:gd name="connsiteX73" fmla="*/ 1018790 w 8614902"/>
              <a:gd name="connsiteY73" fmla="*/ 2683428 h 4100052"/>
              <a:gd name="connsiteX74" fmla="*/ 1091665 w 8614902"/>
              <a:gd name="connsiteY74" fmla="*/ 2576077 h 4100052"/>
              <a:gd name="connsiteX75" fmla="*/ 1257285 w 8614902"/>
              <a:gd name="connsiteY75" fmla="*/ 2434008 h 4100052"/>
              <a:gd name="connsiteX76" fmla="*/ 1473119 w 8614902"/>
              <a:gd name="connsiteY76" fmla="*/ 2281379 h 4100052"/>
              <a:gd name="connsiteX77" fmla="*/ 1691159 w 8614902"/>
              <a:gd name="connsiteY77" fmla="*/ 2110924 h 4100052"/>
              <a:gd name="connsiteX78" fmla="*/ 1860299 w 8614902"/>
              <a:gd name="connsiteY78" fmla="*/ 1913520 h 4100052"/>
              <a:gd name="connsiteX79" fmla="*/ 1928258 w 8614902"/>
              <a:gd name="connsiteY79" fmla="*/ 1690524 h 4100052"/>
              <a:gd name="connsiteX80" fmla="*/ 1778379 w 8614902"/>
              <a:gd name="connsiteY80" fmla="*/ 1340106 h 4100052"/>
              <a:gd name="connsiteX81" fmla="*/ 1328218 w 8614902"/>
              <a:gd name="connsiteY81" fmla="*/ 1164209 h 4100052"/>
              <a:gd name="connsiteX82" fmla="*/ 5198206 w 8614902"/>
              <a:gd name="connsiteY82" fmla="*/ 0 h 4100052"/>
              <a:gd name="connsiteX83" fmla="*/ 7931546 w 8614902"/>
              <a:gd name="connsiteY83" fmla="*/ 0 h 4100052"/>
              <a:gd name="connsiteX84" fmla="*/ 8614902 w 8614902"/>
              <a:gd name="connsiteY84" fmla="*/ 683356 h 4100052"/>
              <a:gd name="connsiteX85" fmla="*/ 8614902 w 8614902"/>
              <a:gd name="connsiteY85" fmla="*/ 3416696 h 4100052"/>
              <a:gd name="connsiteX86" fmla="*/ 7931546 w 8614902"/>
              <a:gd name="connsiteY86" fmla="*/ 4100052 h 4100052"/>
              <a:gd name="connsiteX87" fmla="*/ 5198206 w 8614902"/>
              <a:gd name="connsiteY87" fmla="*/ 4100052 h 4100052"/>
              <a:gd name="connsiteX88" fmla="*/ 4514850 w 8614902"/>
              <a:gd name="connsiteY88" fmla="*/ 3416696 h 4100052"/>
              <a:gd name="connsiteX89" fmla="*/ 4514850 w 8614902"/>
              <a:gd name="connsiteY89" fmla="*/ 683356 h 4100052"/>
              <a:gd name="connsiteX90" fmla="*/ 5198206 w 8614902"/>
              <a:gd name="connsiteY90" fmla="*/ 0 h 4100052"/>
              <a:gd name="connsiteX91" fmla="*/ 683356 w 8614902"/>
              <a:gd name="connsiteY91" fmla="*/ 0 h 4100052"/>
              <a:gd name="connsiteX92" fmla="*/ 3416696 w 8614902"/>
              <a:gd name="connsiteY92" fmla="*/ 0 h 4100052"/>
              <a:gd name="connsiteX93" fmla="*/ 4100052 w 8614902"/>
              <a:gd name="connsiteY93" fmla="*/ 683356 h 4100052"/>
              <a:gd name="connsiteX94" fmla="*/ 4100052 w 8614902"/>
              <a:gd name="connsiteY94" fmla="*/ 3416696 h 4100052"/>
              <a:gd name="connsiteX95" fmla="*/ 3416696 w 8614902"/>
              <a:gd name="connsiteY95" fmla="*/ 4100052 h 4100052"/>
              <a:gd name="connsiteX96" fmla="*/ 683356 w 8614902"/>
              <a:gd name="connsiteY96" fmla="*/ 4100052 h 4100052"/>
              <a:gd name="connsiteX97" fmla="*/ 0 w 8614902"/>
              <a:gd name="connsiteY97" fmla="*/ 3416696 h 4100052"/>
              <a:gd name="connsiteX98" fmla="*/ 0 w 8614902"/>
              <a:gd name="connsiteY98" fmla="*/ 683356 h 4100052"/>
              <a:gd name="connsiteX99" fmla="*/ 683356 w 8614902"/>
              <a:gd name="connsiteY99" fmla="*/ 0 h 4100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8614902" h="4100052">
                <a:moveTo>
                  <a:pt x="7281626" y="1398860"/>
                </a:moveTo>
                <a:cubicBezTo>
                  <a:pt x="7411919" y="1398860"/>
                  <a:pt x="7506653" y="1451625"/>
                  <a:pt x="7565824" y="1557155"/>
                </a:cubicBezTo>
                <a:cubicBezTo>
                  <a:pt x="7624997" y="1662685"/>
                  <a:pt x="7654581" y="1826537"/>
                  <a:pt x="7654581" y="2048711"/>
                </a:cubicBezTo>
                <a:cubicBezTo>
                  <a:pt x="7654581" y="2124756"/>
                  <a:pt x="7649605" y="2201692"/>
                  <a:pt x="7639651" y="2279518"/>
                </a:cubicBezTo>
                <a:cubicBezTo>
                  <a:pt x="7608737" y="2556156"/>
                  <a:pt x="7494480" y="2696714"/>
                  <a:pt x="7296881" y="2701192"/>
                </a:cubicBezTo>
                <a:cubicBezTo>
                  <a:pt x="7156471" y="2701192"/>
                  <a:pt x="7056667" y="2648393"/>
                  <a:pt x="6997468" y="2542796"/>
                </a:cubicBezTo>
                <a:cubicBezTo>
                  <a:pt x="6938269" y="2437199"/>
                  <a:pt x="6908670" y="2272504"/>
                  <a:pt x="6908670" y="2048711"/>
                </a:cubicBezTo>
                <a:cubicBezTo>
                  <a:pt x="6908670" y="1826052"/>
                  <a:pt x="6938189" y="1662078"/>
                  <a:pt x="6997225" y="1556791"/>
                </a:cubicBezTo>
                <a:cubicBezTo>
                  <a:pt x="7056262" y="1451503"/>
                  <a:pt x="7151062" y="1398860"/>
                  <a:pt x="7281626" y="1398860"/>
                </a:cubicBezTo>
                <a:close/>
                <a:moveTo>
                  <a:pt x="2766776" y="1398860"/>
                </a:moveTo>
                <a:cubicBezTo>
                  <a:pt x="2897069" y="1398860"/>
                  <a:pt x="2991803" y="1451625"/>
                  <a:pt x="3050974" y="1557155"/>
                </a:cubicBezTo>
                <a:cubicBezTo>
                  <a:pt x="3110147" y="1662685"/>
                  <a:pt x="3139731" y="1826537"/>
                  <a:pt x="3139731" y="2048711"/>
                </a:cubicBezTo>
                <a:cubicBezTo>
                  <a:pt x="3139731" y="2124756"/>
                  <a:pt x="3134755" y="2201692"/>
                  <a:pt x="3124801" y="2279518"/>
                </a:cubicBezTo>
                <a:cubicBezTo>
                  <a:pt x="3093887" y="2556156"/>
                  <a:pt x="2979630" y="2696714"/>
                  <a:pt x="2782031" y="2701192"/>
                </a:cubicBezTo>
                <a:cubicBezTo>
                  <a:pt x="2641621" y="2701192"/>
                  <a:pt x="2541817" y="2648393"/>
                  <a:pt x="2482618" y="2542796"/>
                </a:cubicBezTo>
                <a:cubicBezTo>
                  <a:pt x="2423419" y="2437199"/>
                  <a:pt x="2393820" y="2272504"/>
                  <a:pt x="2393820" y="2048711"/>
                </a:cubicBezTo>
                <a:cubicBezTo>
                  <a:pt x="2393820" y="1826052"/>
                  <a:pt x="2423339" y="1662078"/>
                  <a:pt x="2482375" y="1556791"/>
                </a:cubicBezTo>
                <a:cubicBezTo>
                  <a:pt x="2541412" y="1451503"/>
                  <a:pt x="2636212" y="1398860"/>
                  <a:pt x="2766776" y="1398860"/>
                </a:cubicBezTo>
                <a:close/>
                <a:moveTo>
                  <a:pt x="7258967" y="1164209"/>
                </a:moveTo>
                <a:cubicBezTo>
                  <a:pt x="6863876" y="1164209"/>
                  <a:pt x="6666331" y="1459043"/>
                  <a:pt x="6666331" y="2048711"/>
                </a:cubicBezTo>
                <a:cubicBezTo>
                  <a:pt x="6666331" y="2640131"/>
                  <a:pt x="6871429" y="2935842"/>
                  <a:pt x="7281626" y="2935842"/>
                </a:cubicBezTo>
                <a:cubicBezTo>
                  <a:pt x="7691795" y="2935842"/>
                  <a:pt x="7896880" y="2640131"/>
                  <a:pt x="7896880" y="2048711"/>
                </a:cubicBezTo>
                <a:cubicBezTo>
                  <a:pt x="7896880" y="1793195"/>
                  <a:pt x="7855876" y="1592129"/>
                  <a:pt x="7773869" y="1445515"/>
                </a:cubicBezTo>
                <a:cubicBezTo>
                  <a:pt x="7669608" y="1261754"/>
                  <a:pt x="7497973" y="1167986"/>
                  <a:pt x="7258967" y="1164209"/>
                </a:cubicBezTo>
                <a:close/>
                <a:moveTo>
                  <a:pt x="5843068" y="1164209"/>
                </a:moveTo>
                <a:cubicBezTo>
                  <a:pt x="5681023" y="1164209"/>
                  <a:pt x="5542677" y="1210056"/>
                  <a:pt x="5428030" y="1301746"/>
                </a:cubicBezTo>
                <a:cubicBezTo>
                  <a:pt x="5312005" y="1394570"/>
                  <a:pt x="5246954" y="1524325"/>
                  <a:pt x="5232872" y="1691009"/>
                </a:cubicBezTo>
                <a:lnTo>
                  <a:pt x="5471691" y="1691009"/>
                </a:lnTo>
                <a:cubicBezTo>
                  <a:pt x="5486257" y="1588960"/>
                  <a:pt x="5526148" y="1514755"/>
                  <a:pt x="5591362" y="1468398"/>
                </a:cubicBezTo>
                <a:cubicBezTo>
                  <a:pt x="5656577" y="1422039"/>
                  <a:pt x="5744511" y="1398860"/>
                  <a:pt x="5855166" y="1398860"/>
                </a:cubicBezTo>
                <a:cubicBezTo>
                  <a:pt x="5965822" y="1398860"/>
                  <a:pt x="6051087" y="1424521"/>
                  <a:pt x="6110959" y="1475842"/>
                </a:cubicBezTo>
                <a:cubicBezTo>
                  <a:pt x="6170832" y="1527164"/>
                  <a:pt x="6200770" y="1597875"/>
                  <a:pt x="6200770" y="1687975"/>
                </a:cubicBezTo>
                <a:cubicBezTo>
                  <a:pt x="6200770" y="1747159"/>
                  <a:pt x="6178629" y="1803324"/>
                  <a:pt x="6134348" y="1856467"/>
                </a:cubicBezTo>
                <a:cubicBezTo>
                  <a:pt x="6090067" y="1909609"/>
                  <a:pt x="6033316" y="1962867"/>
                  <a:pt x="5964096" y="2016239"/>
                </a:cubicBezTo>
                <a:cubicBezTo>
                  <a:pt x="5894875" y="2069611"/>
                  <a:pt x="5819625" y="2122969"/>
                  <a:pt x="5738347" y="2176314"/>
                </a:cubicBezTo>
                <a:cubicBezTo>
                  <a:pt x="5657069" y="2229659"/>
                  <a:pt x="5580585" y="2286990"/>
                  <a:pt x="5508897" y="2348306"/>
                </a:cubicBezTo>
                <a:cubicBezTo>
                  <a:pt x="5437208" y="2409622"/>
                  <a:pt x="5377092" y="2476030"/>
                  <a:pt x="5328549" y="2547530"/>
                </a:cubicBezTo>
                <a:cubicBezTo>
                  <a:pt x="5280005" y="2619029"/>
                  <a:pt x="5255734" y="2698346"/>
                  <a:pt x="5255734" y="2785478"/>
                </a:cubicBezTo>
                <a:lnTo>
                  <a:pt x="5255734" y="2915529"/>
                </a:lnTo>
                <a:lnTo>
                  <a:pt x="6438050" y="2915529"/>
                </a:lnTo>
                <a:lnTo>
                  <a:pt x="6438050" y="2683428"/>
                </a:lnTo>
                <a:lnTo>
                  <a:pt x="5533640" y="2683428"/>
                </a:lnTo>
                <a:cubicBezTo>
                  <a:pt x="5537794" y="2657909"/>
                  <a:pt x="5562086" y="2622125"/>
                  <a:pt x="5606515" y="2576077"/>
                </a:cubicBezTo>
                <a:cubicBezTo>
                  <a:pt x="5650945" y="2530029"/>
                  <a:pt x="5706152" y="2482673"/>
                  <a:pt x="5772135" y="2434008"/>
                </a:cubicBezTo>
                <a:cubicBezTo>
                  <a:pt x="5838118" y="2385344"/>
                  <a:pt x="5910062" y="2334467"/>
                  <a:pt x="5987969" y="2281379"/>
                </a:cubicBezTo>
                <a:cubicBezTo>
                  <a:pt x="6065876" y="2228289"/>
                  <a:pt x="6138555" y="2171472"/>
                  <a:pt x="6206009" y="2110924"/>
                </a:cubicBezTo>
                <a:cubicBezTo>
                  <a:pt x="6273463" y="2050377"/>
                  <a:pt x="6329842" y="1984576"/>
                  <a:pt x="6375149" y="1913520"/>
                </a:cubicBezTo>
                <a:cubicBezTo>
                  <a:pt x="6420455" y="1842466"/>
                  <a:pt x="6443108" y="1768134"/>
                  <a:pt x="6443108" y="1690524"/>
                </a:cubicBezTo>
                <a:cubicBezTo>
                  <a:pt x="6443108" y="1535250"/>
                  <a:pt x="6393148" y="1418444"/>
                  <a:pt x="6293229" y="1340106"/>
                </a:cubicBezTo>
                <a:cubicBezTo>
                  <a:pt x="6177718" y="1222842"/>
                  <a:pt x="6027665" y="1164209"/>
                  <a:pt x="5843068" y="1164209"/>
                </a:cubicBezTo>
                <a:close/>
                <a:moveTo>
                  <a:pt x="2744117" y="1164209"/>
                </a:moveTo>
                <a:cubicBezTo>
                  <a:pt x="2349026" y="1164209"/>
                  <a:pt x="2151481" y="1459043"/>
                  <a:pt x="2151481" y="2048711"/>
                </a:cubicBezTo>
                <a:cubicBezTo>
                  <a:pt x="2151481" y="2640131"/>
                  <a:pt x="2356579" y="2935842"/>
                  <a:pt x="2766776" y="2935842"/>
                </a:cubicBezTo>
                <a:cubicBezTo>
                  <a:pt x="3176945" y="2935842"/>
                  <a:pt x="3382030" y="2640131"/>
                  <a:pt x="3382030" y="2048711"/>
                </a:cubicBezTo>
                <a:cubicBezTo>
                  <a:pt x="3382030" y="1793195"/>
                  <a:pt x="3341026" y="1592129"/>
                  <a:pt x="3259019" y="1445515"/>
                </a:cubicBezTo>
                <a:cubicBezTo>
                  <a:pt x="3154758" y="1261754"/>
                  <a:pt x="2983123" y="1167986"/>
                  <a:pt x="2744117" y="1164209"/>
                </a:cubicBezTo>
                <a:close/>
                <a:moveTo>
                  <a:pt x="1328218" y="1164209"/>
                </a:moveTo>
                <a:cubicBezTo>
                  <a:pt x="1166173" y="1164209"/>
                  <a:pt x="1027827" y="1210056"/>
                  <a:pt x="913180" y="1301746"/>
                </a:cubicBezTo>
                <a:cubicBezTo>
                  <a:pt x="797155" y="1394570"/>
                  <a:pt x="732104" y="1524325"/>
                  <a:pt x="718022" y="1691009"/>
                </a:cubicBezTo>
                <a:lnTo>
                  <a:pt x="956841" y="1691009"/>
                </a:lnTo>
                <a:cubicBezTo>
                  <a:pt x="971407" y="1588960"/>
                  <a:pt x="1011298" y="1514755"/>
                  <a:pt x="1076512" y="1468398"/>
                </a:cubicBezTo>
                <a:cubicBezTo>
                  <a:pt x="1141727" y="1422039"/>
                  <a:pt x="1229661" y="1398860"/>
                  <a:pt x="1340316" y="1398860"/>
                </a:cubicBezTo>
                <a:cubicBezTo>
                  <a:pt x="1450972" y="1398860"/>
                  <a:pt x="1536237" y="1424521"/>
                  <a:pt x="1596109" y="1475842"/>
                </a:cubicBezTo>
                <a:cubicBezTo>
                  <a:pt x="1655982" y="1527164"/>
                  <a:pt x="1685920" y="1597875"/>
                  <a:pt x="1685920" y="1687975"/>
                </a:cubicBezTo>
                <a:cubicBezTo>
                  <a:pt x="1685920" y="1747159"/>
                  <a:pt x="1663779" y="1803324"/>
                  <a:pt x="1619498" y="1856467"/>
                </a:cubicBezTo>
                <a:cubicBezTo>
                  <a:pt x="1575217" y="1909609"/>
                  <a:pt x="1518466" y="1962867"/>
                  <a:pt x="1449246" y="2016239"/>
                </a:cubicBezTo>
                <a:cubicBezTo>
                  <a:pt x="1380025" y="2069611"/>
                  <a:pt x="1304775" y="2122969"/>
                  <a:pt x="1223497" y="2176314"/>
                </a:cubicBezTo>
                <a:cubicBezTo>
                  <a:pt x="1142219" y="2229659"/>
                  <a:pt x="1065735" y="2286990"/>
                  <a:pt x="994047" y="2348306"/>
                </a:cubicBezTo>
                <a:cubicBezTo>
                  <a:pt x="922358" y="2409622"/>
                  <a:pt x="862242" y="2476030"/>
                  <a:pt x="813699" y="2547530"/>
                </a:cubicBezTo>
                <a:cubicBezTo>
                  <a:pt x="765155" y="2619029"/>
                  <a:pt x="740884" y="2698346"/>
                  <a:pt x="740884" y="2785478"/>
                </a:cubicBezTo>
                <a:lnTo>
                  <a:pt x="740884" y="2915529"/>
                </a:lnTo>
                <a:lnTo>
                  <a:pt x="1923200" y="2915529"/>
                </a:lnTo>
                <a:lnTo>
                  <a:pt x="1923200" y="2683428"/>
                </a:lnTo>
                <a:lnTo>
                  <a:pt x="1018790" y="2683428"/>
                </a:lnTo>
                <a:cubicBezTo>
                  <a:pt x="1022944" y="2657909"/>
                  <a:pt x="1047236" y="2622125"/>
                  <a:pt x="1091665" y="2576077"/>
                </a:cubicBezTo>
                <a:cubicBezTo>
                  <a:pt x="1136095" y="2530029"/>
                  <a:pt x="1191302" y="2482673"/>
                  <a:pt x="1257285" y="2434008"/>
                </a:cubicBezTo>
                <a:cubicBezTo>
                  <a:pt x="1323268" y="2385344"/>
                  <a:pt x="1395212" y="2334467"/>
                  <a:pt x="1473119" y="2281379"/>
                </a:cubicBezTo>
                <a:cubicBezTo>
                  <a:pt x="1551026" y="2228289"/>
                  <a:pt x="1623705" y="2171472"/>
                  <a:pt x="1691159" y="2110924"/>
                </a:cubicBezTo>
                <a:cubicBezTo>
                  <a:pt x="1758613" y="2050377"/>
                  <a:pt x="1814992" y="1984576"/>
                  <a:pt x="1860299" y="1913520"/>
                </a:cubicBezTo>
                <a:cubicBezTo>
                  <a:pt x="1905605" y="1842466"/>
                  <a:pt x="1928258" y="1768134"/>
                  <a:pt x="1928258" y="1690524"/>
                </a:cubicBezTo>
                <a:cubicBezTo>
                  <a:pt x="1928258" y="1535250"/>
                  <a:pt x="1878298" y="1418444"/>
                  <a:pt x="1778379" y="1340106"/>
                </a:cubicBezTo>
                <a:cubicBezTo>
                  <a:pt x="1662868" y="1222842"/>
                  <a:pt x="1512815" y="1164209"/>
                  <a:pt x="1328218" y="1164209"/>
                </a:cubicBezTo>
                <a:close/>
                <a:moveTo>
                  <a:pt x="5198206" y="0"/>
                </a:moveTo>
                <a:lnTo>
                  <a:pt x="7931546" y="0"/>
                </a:lnTo>
                <a:cubicBezTo>
                  <a:pt x="8308953" y="0"/>
                  <a:pt x="8614902" y="305949"/>
                  <a:pt x="8614902" y="683356"/>
                </a:cubicBezTo>
                <a:lnTo>
                  <a:pt x="8614902" y="3416696"/>
                </a:lnTo>
                <a:cubicBezTo>
                  <a:pt x="8614902" y="3794103"/>
                  <a:pt x="8308953" y="4100052"/>
                  <a:pt x="7931546" y="4100052"/>
                </a:cubicBezTo>
                <a:lnTo>
                  <a:pt x="5198206" y="4100052"/>
                </a:lnTo>
                <a:cubicBezTo>
                  <a:pt x="4820799" y="4100052"/>
                  <a:pt x="4514850" y="3794103"/>
                  <a:pt x="4514850" y="3416696"/>
                </a:cubicBezTo>
                <a:lnTo>
                  <a:pt x="4514850" y="683356"/>
                </a:lnTo>
                <a:cubicBezTo>
                  <a:pt x="4514850" y="305949"/>
                  <a:pt x="4820799" y="0"/>
                  <a:pt x="5198206" y="0"/>
                </a:cubicBezTo>
                <a:close/>
                <a:moveTo>
                  <a:pt x="683356" y="0"/>
                </a:moveTo>
                <a:lnTo>
                  <a:pt x="3416696" y="0"/>
                </a:lnTo>
                <a:cubicBezTo>
                  <a:pt x="3794103" y="0"/>
                  <a:pt x="4100052" y="305949"/>
                  <a:pt x="4100052" y="683356"/>
                </a:cubicBezTo>
                <a:lnTo>
                  <a:pt x="4100052" y="3416696"/>
                </a:lnTo>
                <a:cubicBezTo>
                  <a:pt x="4100052" y="3794103"/>
                  <a:pt x="3794103" y="4100052"/>
                  <a:pt x="3416696" y="4100052"/>
                </a:cubicBezTo>
                <a:lnTo>
                  <a:pt x="683356" y="4100052"/>
                </a:lnTo>
                <a:cubicBezTo>
                  <a:pt x="305949" y="4100052"/>
                  <a:pt x="0" y="3794103"/>
                  <a:pt x="0" y="3416696"/>
                </a:cubicBezTo>
                <a:lnTo>
                  <a:pt x="0" y="683356"/>
                </a:lnTo>
                <a:cubicBezTo>
                  <a:pt x="0" y="305949"/>
                  <a:pt x="305949" y="0"/>
                  <a:pt x="68335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en-US" sz="1200" b="0">
                <a:solidFill>
                  <a:schemeClr val="tx1">
                    <a:lumMod val="85000"/>
                    <a:lumOff val="15000"/>
                  </a:schemeClr>
                </a:solidFill>
                <a:latin typeface="Questrial" panose="02000000000000000000" pitchFamily="2" charset="0"/>
                <a:cs typeface="Poppins" panose="00000500000000000000" pitchFamily="2" charset="0"/>
              </a:defRPr>
            </a:lvl1pPr>
          </a:lstStyle>
          <a:p>
            <a:pPr marL="0" lvl="0">
              <a:lnSpc>
                <a:spcPct val="80000"/>
              </a:lnSpc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162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0">
            <a:extLst>
              <a:ext uri="{FF2B5EF4-FFF2-40B4-BE49-F238E27FC236}">
                <a16:creationId xmlns:a16="http://schemas.microsoft.com/office/drawing/2014/main" id="{66314562-DECA-448C-849C-DFACE668AF9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80176" y="1147255"/>
            <a:ext cx="2664008" cy="1771633"/>
          </a:xfrm>
          <a:custGeom>
            <a:avLst/>
            <a:gdLst>
              <a:gd name="connsiteX0" fmla="*/ 2048754 w 2664008"/>
              <a:gd name="connsiteY0" fmla="*/ 234651 h 1771633"/>
              <a:gd name="connsiteX1" fmla="*/ 1764353 w 2664008"/>
              <a:gd name="connsiteY1" fmla="*/ 392582 h 1771633"/>
              <a:gd name="connsiteX2" fmla="*/ 1675798 w 2664008"/>
              <a:gd name="connsiteY2" fmla="*/ 884502 h 1771633"/>
              <a:gd name="connsiteX3" fmla="*/ 1764596 w 2664008"/>
              <a:gd name="connsiteY3" fmla="*/ 1378587 h 1771633"/>
              <a:gd name="connsiteX4" fmla="*/ 2064009 w 2664008"/>
              <a:gd name="connsiteY4" fmla="*/ 1536983 h 1771633"/>
              <a:gd name="connsiteX5" fmla="*/ 2406779 w 2664008"/>
              <a:gd name="connsiteY5" fmla="*/ 1115309 h 1771633"/>
              <a:gd name="connsiteX6" fmla="*/ 2421709 w 2664008"/>
              <a:gd name="connsiteY6" fmla="*/ 884502 h 1771633"/>
              <a:gd name="connsiteX7" fmla="*/ 2332952 w 2664008"/>
              <a:gd name="connsiteY7" fmla="*/ 392946 h 1771633"/>
              <a:gd name="connsiteX8" fmla="*/ 2048754 w 2664008"/>
              <a:gd name="connsiteY8" fmla="*/ 234651 h 1771633"/>
              <a:gd name="connsiteX9" fmla="*/ 2026095 w 2664008"/>
              <a:gd name="connsiteY9" fmla="*/ 0 h 1771633"/>
              <a:gd name="connsiteX10" fmla="*/ 2540997 w 2664008"/>
              <a:gd name="connsiteY10" fmla="*/ 281306 h 1771633"/>
              <a:gd name="connsiteX11" fmla="*/ 2664008 w 2664008"/>
              <a:gd name="connsiteY11" fmla="*/ 884502 h 1771633"/>
              <a:gd name="connsiteX12" fmla="*/ 2048754 w 2664008"/>
              <a:gd name="connsiteY12" fmla="*/ 1771633 h 1771633"/>
              <a:gd name="connsiteX13" fmla="*/ 1433459 w 2664008"/>
              <a:gd name="connsiteY13" fmla="*/ 884502 h 1771633"/>
              <a:gd name="connsiteX14" fmla="*/ 2026095 w 2664008"/>
              <a:gd name="connsiteY14" fmla="*/ 0 h 1771633"/>
              <a:gd name="connsiteX15" fmla="*/ 610196 w 2664008"/>
              <a:gd name="connsiteY15" fmla="*/ 0 h 1771633"/>
              <a:gd name="connsiteX16" fmla="*/ 1060357 w 2664008"/>
              <a:gd name="connsiteY16" fmla="*/ 175897 h 1771633"/>
              <a:gd name="connsiteX17" fmla="*/ 1210236 w 2664008"/>
              <a:gd name="connsiteY17" fmla="*/ 526315 h 1771633"/>
              <a:gd name="connsiteX18" fmla="*/ 1142277 w 2664008"/>
              <a:gd name="connsiteY18" fmla="*/ 749311 h 1771633"/>
              <a:gd name="connsiteX19" fmla="*/ 973137 w 2664008"/>
              <a:gd name="connsiteY19" fmla="*/ 946715 h 1771633"/>
              <a:gd name="connsiteX20" fmla="*/ 755097 w 2664008"/>
              <a:gd name="connsiteY20" fmla="*/ 1117170 h 1771633"/>
              <a:gd name="connsiteX21" fmla="*/ 539263 w 2664008"/>
              <a:gd name="connsiteY21" fmla="*/ 1269799 h 1771633"/>
              <a:gd name="connsiteX22" fmla="*/ 373643 w 2664008"/>
              <a:gd name="connsiteY22" fmla="*/ 1411868 h 1771633"/>
              <a:gd name="connsiteX23" fmla="*/ 300768 w 2664008"/>
              <a:gd name="connsiteY23" fmla="*/ 1519219 h 1771633"/>
              <a:gd name="connsiteX24" fmla="*/ 1205178 w 2664008"/>
              <a:gd name="connsiteY24" fmla="*/ 1519219 h 1771633"/>
              <a:gd name="connsiteX25" fmla="*/ 1205178 w 2664008"/>
              <a:gd name="connsiteY25" fmla="*/ 1751320 h 1771633"/>
              <a:gd name="connsiteX26" fmla="*/ 22862 w 2664008"/>
              <a:gd name="connsiteY26" fmla="*/ 1751320 h 1771633"/>
              <a:gd name="connsiteX27" fmla="*/ 22862 w 2664008"/>
              <a:gd name="connsiteY27" fmla="*/ 1621269 h 1771633"/>
              <a:gd name="connsiteX28" fmla="*/ 95677 w 2664008"/>
              <a:gd name="connsiteY28" fmla="*/ 1383321 h 1771633"/>
              <a:gd name="connsiteX29" fmla="*/ 276025 w 2664008"/>
              <a:gd name="connsiteY29" fmla="*/ 1184097 h 1771633"/>
              <a:gd name="connsiteX30" fmla="*/ 505475 w 2664008"/>
              <a:gd name="connsiteY30" fmla="*/ 1012105 h 1771633"/>
              <a:gd name="connsiteX31" fmla="*/ 731224 w 2664008"/>
              <a:gd name="connsiteY31" fmla="*/ 852030 h 1771633"/>
              <a:gd name="connsiteX32" fmla="*/ 901476 w 2664008"/>
              <a:gd name="connsiteY32" fmla="*/ 692258 h 1771633"/>
              <a:gd name="connsiteX33" fmla="*/ 967898 w 2664008"/>
              <a:gd name="connsiteY33" fmla="*/ 523766 h 1771633"/>
              <a:gd name="connsiteX34" fmla="*/ 878087 w 2664008"/>
              <a:gd name="connsiteY34" fmla="*/ 311633 h 1771633"/>
              <a:gd name="connsiteX35" fmla="*/ 622294 w 2664008"/>
              <a:gd name="connsiteY35" fmla="*/ 234651 h 1771633"/>
              <a:gd name="connsiteX36" fmla="*/ 358490 w 2664008"/>
              <a:gd name="connsiteY36" fmla="*/ 304189 h 1771633"/>
              <a:gd name="connsiteX37" fmla="*/ 238819 w 2664008"/>
              <a:gd name="connsiteY37" fmla="*/ 526800 h 1771633"/>
              <a:gd name="connsiteX38" fmla="*/ 0 w 2664008"/>
              <a:gd name="connsiteY38" fmla="*/ 526800 h 1771633"/>
              <a:gd name="connsiteX39" fmla="*/ 195158 w 2664008"/>
              <a:gd name="connsiteY39" fmla="*/ 137537 h 1771633"/>
              <a:gd name="connsiteX40" fmla="*/ 610196 w 2664008"/>
              <a:gd name="connsiteY40" fmla="*/ 0 h 1771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2664008" h="1771633">
                <a:moveTo>
                  <a:pt x="2048754" y="234651"/>
                </a:moveTo>
                <a:cubicBezTo>
                  <a:pt x="1918190" y="234651"/>
                  <a:pt x="1823390" y="287294"/>
                  <a:pt x="1764353" y="392582"/>
                </a:cubicBezTo>
                <a:cubicBezTo>
                  <a:pt x="1705317" y="497869"/>
                  <a:pt x="1675798" y="661843"/>
                  <a:pt x="1675798" y="884502"/>
                </a:cubicBezTo>
                <a:cubicBezTo>
                  <a:pt x="1675798" y="1108295"/>
                  <a:pt x="1705397" y="1272990"/>
                  <a:pt x="1764596" y="1378587"/>
                </a:cubicBezTo>
                <a:cubicBezTo>
                  <a:pt x="1823795" y="1484184"/>
                  <a:pt x="1923599" y="1536983"/>
                  <a:pt x="2064009" y="1536983"/>
                </a:cubicBezTo>
                <a:cubicBezTo>
                  <a:pt x="2261608" y="1532505"/>
                  <a:pt x="2375865" y="1391947"/>
                  <a:pt x="2406779" y="1115309"/>
                </a:cubicBezTo>
                <a:cubicBezTo>
                  <a:pt x="2416733" y="1037483"/>
                  <a:pt x="2421709" y="960547"/>
                  <a:pt x="2421709" y="884502"/>
                </a:cubicBezTo>
                <a:cubicBezTo>
                  <a:pt x="2421709" y="662328"/>
                  <a:pt x="2392125" y="498476"/>
                  <a:pt x="2332952" y="392946"/>
                </a:cubicBezTo>
                <a:cubicBezTo>
                  <a:pt x="2273781" y="287416"/>
                  <a:pt x="2179047" y="234651"/>
                  <a:pt x="2048754" y="234651"/>
                </a:cubicBezTo>
                <a:close/>
                <a:moveTo>
                  <a:pt x="2026095" y="0"/>
                </a:moveTo>
                <a:cubicBezTo>
                  <a:pt x="2265101" y="3777"/>
                  <a:pt x="2436736" y="97545"/>
                  <a:pt x="2540997" y="281306"/>
                </a:cubicBezTo>
                <a:cubicBezTo>
                  <a:pt x="2623004" y="427920"/>
                  <a:pt x="2664008" y="628986"/>
                  <a:pt x="2664008" y="884502"/>
                </a:cubicBezTo>
                <a:cubicBezTo>
                  <a:pt x="2664008" y="1475922"/>
                  <a:pt x="2458923" y="1771633"/>
                  <a:pt x="2048754" y="1771633"/>
                </a:cubicBezTo>
                <a:cubicBezTo>
                  <a:pt x="1638557" y="1771633"/>
                  <a:pt x="1433459" y="1475922"/>
                  <a:pt x="1433459" y="884502"/>
                </a:cubicBezTo>
                <a:cubicBezTo>
                  <a:pt x="1433459" y="294834"/>
                  <a:pt x="1631004" y="0"/>
                  <a:pt x="2026095" y="0"/>
                </a:cubicBezTo>
                <a:close/>
                <a:moveTo>
                  <a:pt x="610196" y="0"/>
                </a:moveTo>
                <a:cubicBezTo>
                  <a:pt x="794793" y="0"/>
                  <a:pt x="944846" y="58633"/>
                  <a:pt x="1060357" y="175897"/>
                </a:cubicBezTo>
                <a:cubicBezTo>
                  <a:pt x="1160276" y="254235"/>
                  <a:pt x="1210236" y="371041"/>
                  <a:pt x="1210236" y="526315"/>
                </a:cubicBezTo>
                <a:cubicBezTo>
                  <a:pt x="1210236" y="603925"/>
                  <a:pt x="1187583" y="678257"/>
                  <a:pt x="1142277" y="749311"/>
                </a:cubicBezTo>
                <a:cubicBezTo>
                  <a:pt x="1096970" y="820367"/>
                  <a:pt x="1040591" y="886168"/>
                  <a:pt x="973137" y="946715"/>
                </a:cubicBezTo>
                <a:cubicBezTo>
                  <a:pt x="905683" y="1007263"/>
                  <a:pt x="833004" y="1064080"/>
                  <a:pt x="755097" y="1117170"/>
                </a:cubicBezTo>
                <a:cubicBezTo>
                  <a:pt x="677190" y="1170258"/>
                  <a:pt x="605246" y="1221135"/>
                  <a:pt x="539263" y="1269799"/>
                </a:cubicBezTo>
                <a:cubicBezTo>
                  <a:pt x="473280" y="1318464"/>
                  <a:pt x="418073" y="1365820"/>
                  <a:pt x="373643" y="1411868"/>
                </a:cubicBezTo>
                <a:cubicBezTo>
                  <a:pt x="329214" y="1457916"/>
                  <a:pt x="304922" y="1493700"/>
                  <a:pt x="300768" y="1519219"/>
                </a:cubicBezTo>
                <a:lnTo>
                  <a:pt x="1205178" y="1519219"/>
                </a:lnTo>
                <a:lnTo>
                  <a:pt x="1205178" y="1751320"/>
                </a:lnTo>
                <a:lnTo>
                  <a:pt x="22862" y="1751320"/>
                </a:lnTo>
                <a:lnTo>
                  <a:pt x="22862" y="1621269"/>
                </a:lnTo>
                <a:cubicBezTo>
                  <a:pt x="22862" y="1534137"/>
                  <a:pt x="47133" y="1454820"/>
                  <a:pt x="95677" y="1383321"/>
                </a:cubicBezTo>
                <a:cubicBezTo>
                  <a:pt x="144220" y="1311821"/>
                  <a:pt x="204336" y="1245413"/>
                  <a:pt x="276025" y="1184097"/>
                </a:cubicBezTo>
                <a:cubicBezTo>
                  <a:pt x="347713" y="1122781"/>
                  <a:pt x="424197" y="1065450"/>
                  <a:pt x="505475" y="1012105"/>
                </a:cubicBezTo>
                <a:cubicBezTo>
                  <a:pt x="586753" y="958760"/>
                  <a:pt x="662003" y="905402"/>
                  <a:pt x="731224" y="852030"/>
                </a:cubicBezTo>
                <a:cubicBezTo>
                  <a:pt x="800444" y="798658"/>
                  <a:pt x="857195" y="745400"/>
                  <a:pt x="901476" y="692258"/>
                </a:cubicBezTo>
                <a:cubicBezTo>
                  <a:pt x="945757" y="639115"/>
                  <a:pt x="967898" y="582950"/>
                  <a:pt x="967898" y="523766"/>
                </a:cubicBezTo>
                <a:cubicBezTo>
                  <a:pt x="967898" y="433666"/>
                  <a:pt x="937960" y="362955"/>
                  <a:pt x="878087" y="311633"/>
                </a:cubicBezTo>
                <a:cubicBezTo>
                  <a:pt x="818215" y="260312"/>
                  <a:pt x="732950" y="234651"/>
                  <a:pt x="622294" y="234651"/>
                </a:cubicBezTo>
                <a:cubicBezTo>
                  <a:pt x="511639" y="234651"/>
                  <a:pt x="423705" y="257830"/>
                  <a:pt x="358490" y="304189"/>
                </a:cubicBezTo>
                <a:cubicBezTo>
                  <a:pt x="293276" y="350546"/>
                  <a:pt x="253385" y="424751"/>
                  <a:pt x="238819" y="526800"/>
                </a:cubicBezTo>
                <a:lnTo>
                  <a:pt x="0" y="526800"/>
                </a:lnTo>
                <a:cubicBezTo>
                  <a:pt x="14082" y="360116"/>
                  <a:pt x="79133" y="230361"/>
                  <a:pt x="195158" y="137537"/>
                </a:cubicBezTo>
                <a:cubicBezTo>
                  <a:pt x="309805" y="45847"/>
                  <a:pt x="448151" y="0"/>
                  <a:pt x="61019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en-US" sz="1200" b="0">
                <a:solidFill>
                  <a:schemeClr val="tx1">
                    <a:lumMod val="85000"/>
                    <a:lumOff val="15000"/>
                  </a:schemeClr>
                </a:solidFill>
                <a:latin typeface="Questrial" panose="02000000000000000000" pitchFamily="2" charset="0"/>
                <a:cs typeface="Poppins" panose="00000500000000000000" pitchFamily="2" charset="0"/>
              </a:defRPr>
            </a:lvl1pPr>
          </a:lstStyle>
          <a:p>
            <a:pPr marL="0" lvl="0">
              <a:lnSpc>
                <a:spcPct val="80000"/>
              </a:lnSpc>
            </a:pPr>
            <a:endParaRPr lang="en-US"/>
          </a:p>
        </p:txBody>
      </p:sp>
      <p:sp>
        <p:nvSpPr>
          <p:cNvPr id="3" name="Picture Placeholder 21">
            <a:extLst>
              <a:ext uri="{FF2B5EF4-FFF2-40B4-BE49-F238E27FC236}">
                <a16:creationId xmlns:a16="http://schemas.microsoft.com/office/drawing/2014/main" id="{0C8F5A68-43D3-413F-AAC5-40AB87D0E45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280176" y="3632200"/>
            <a:ext cx="2664008" cy="1771633"/>
          </a:xfrm>
          <a:custGeom>
            <a:avLst/>
            <a:gdLst>
              <a:gd name="connsiteX0" fmla="*/ 2048754 w 2664008"/>
              <a:gd name="connsiteY0" fmla="*/ 234651 h 1771633"/>
              <a:gd name="connsiteX1" fmla="*/ 1764353 w 2664008"/>
              <a:gd name="connsiteY1" fmla="*/ 392582 h 1771633"/>
              <a:gd name="connsiteX2" fmla="*/ 1675798 w 2664008"/>
              <a:gd name="connsiteY2" fmla="*/ 884502 h 1771633"/>
              <a:gd name="connsiteX3" fmla="*/ 1764596 w 2664008"/>
              <a:gd name="connsiteY3" fmla="*/ 1378587 h 1771633"/>
              <a:gd name="connsiteX4" fmla="*/ 2064009 w 2664008"/>
              <a:gd name="connsiteY4" fmla="*/ 1536983 h 1771633"/>
              <a:gd name="connsiteX5" fmla="*/ 2406779 w 2664008"/>
              <a:gd name="connsiteY5" fmla="*/ 1115309 h 1771633"/>
              <a:gd name="connsiteX6" fmla="*/ 2421709 w 2664008"/>
              <a:gd name="connsiteY6" fmla="*/ 884502 h 1771633"/>
              <a:gd name="connsiteX7" fmla="*/ 2332952 w 2664008"/>
              <a:gd name="connsiteY7" fmla="*/ 392946 h 1771633"/>
              <a:gd name="connsiteX8" fmla="*/ 2048754 w 2664008"/>
              <a:gd name="connsiteY8" fmla="*/ 234651 h 1771633"/>
              <a:gd name="connsiteX9" fmla="*/ 2026095 w 2664008"/>
              <a:gd name="connsiteY9" fmla="*/ 0 h 1771633"/>
              <a:gd name="connsiteX10" fmla="*/ 2540997 w 2664008"/>
              <a:gd name="connsiteY10" fmla="*/ 281306 h 1771633"/>
              <a:gd name="connsiteX11" fmla="*/ 2664008 w 2664008"/>
              <a:gd name="connsiteY11" fmla="*/ 884502 h 1771633"/>
              <a:gd name="connsiteX12" fmla="*/ 2048754 w 2664008"/>
              <a:gd name="connsiteY12" fmla="*/ 1771633 h 1771633"/>
              <a:gd name="connsiteX13" fmla="*/ 1433459 w 2664008"/>
              <a:gd name="connsiteY13" fmla="*/ 884502 h 1771633"/>
              <a:gd name="connsiteX14" fmla="*/ 2026095 w 2664008"/>
              <a:gd name="connsiteY14" fmla="*/ 0 h 1771633"/>
              <a:gd name="connsiteX15" fmla="*/ 610196 w 2664008"/>
              <a:gd name="connsiteY15" fmla="*/ 0 h 1771633"/>
              <a:gd name="connsiteX16" fmla="*/ 1060357 w 2664008"/>
              <a:gd name="connsiteY16" fmla="*/ 175897 h 1771633"/>
              <a:gd name="connsiteX17" fmla="*/ 1210236 w 2664008"/>
              <a:gd name="connsiteY17" fmla="*/ 526315 h 1771633"/>
              <a:gd name="connsiteX18" fmla="*/ 1142277 w 2664008"/>
              <a:gd name="connsiteY18" fmla="*/ 749311 h 1771633"/>
              <a:gd name="connsiteX19" fmla="*/ 973137 w 2664008"/>
              <a:gd name="connsiteY19" fmla="*/ 946715 h 1771633"/>
              <a:gd name="connsiteX20" fmla="*/ 755097 w 2664008"/>
              <a:gd name="connsiteY20" fmla="*/ 1117170 h 1771633"/>
              <a:gd name="connsiteX21" fmla="*/ 539263 w 2664008"/>
              <a:gd name="connsiteY21" fmla="*/ 1269799 h 1771633"/>
              <a:gd name="connsiteX22" fmla="*/ 373643 w 2664008"/>
              <a:gd name="connsiteY22" fmla="*/ 1411868 h 1771633"/>
              <a:gd name="connsiteX23" fmla="*/ 300768 w 2664008"/>
              <a:gd name="connsiteY23" fmla="*/ 1519219 h 1771633"/>
              <a:gd name="connsiteX24" fmla="*/ 1205178 w 2664008"/>
              <a:gd name="connsiteY24" fmla="*/ 1519219 h 1771633"/>
              <a:gd name="connsiteX25" fmla="*/ 1205178 w 2664008"/>
              <a:gd name="connsiteY25" fmla="*/ 1751320 h 1771633"/>
              <a:gd name="connsiteX26" fmla="*/ 22862 w 2664008"/>
              <a:gd name="connsiteY26" fmla="*/ 1751320 h 1771633"/>
              <a:gd name="connsiteX27" fmla="*/ 22862 w 2664008"/>
              <a:gd name="connsiteY27" fmla="*/ 1621269 h 1771633"/>
              <a:gd name="connsiteX28" fmla="*/ 95677 w 2664008"/>
              <a:gd name="connsiteY28" fmla="*/ 1383321 h 1771633"/>
              <a:gd name="connsiteX29" fmla="*/ 276025 w 2664008"/>
              <a:gd name="connsiteY29" fmla="*/ 1184097 h 1771633"/>
              <a:gd name="connsiteX30" fmla="*/ 505475 w 2664008"/>
              <a:gd name="connsiteY30" fmla="*/ 1012105 h 1771633"/>
              <a:gd name="connsiteX31" fmla="*/ 731224 w 2664008"/>
              <a:gd name="connsiteY31" fmla="*/ 852030 h 1771633"/>
              <a:gd name="connsiteX32" fmla="*/ 901476 w 2664008"/>
              <a:gd name="connsiteY32" fmla="*/ 692258 h 1771633"/>
              <a:gd name="connsiteX33" fmla="*/ 967898 w 2664008"/>
              <a:gd name="connsiteY33" fmla="*/ 523766 h 1771633"/>
              <a:gd name="connsiteX34" fmla="*/ 878087 w 2664008"/>
              <a:gd name="connsiteY34" fmla="*/ 311633 h 1771633"/>
              <a:gd name="connsiteX35" fmla="*/ 622294 w 2664008"/>
              <a:gd name="connsiteY35" fmla="*/ 234651 h 1771633"/>
              <a:gd name="connsiteX36" fmla="*/ 358490 w 2664008"/>
              <a:gd name="connsiteY36" fmla="*/ 304189 h 1771633"/>
              <a:gd name="connsiteX37" fmla="*/ 238819 w 2664008"/>
              <a:gd name="connsiteY37" fmla="*/ 526800 h 1771633"/>
              <a:gd name="connsiteX38" fmla="*/ 0 w 2664008"/>
              <a:gd name="connsiteY38" fmla="*/ 526800 h 1771633"/>
              <a:gd name="connsiteX39" fmla="*/ 195158 w 2664008"/>
              <a:gd name="connsiteY39" fmla="*/ 137537 h 1771633"/>
              <a:gd name="connsiteX40" fmla="*/ 610196 w 2664008"/>
              <a:gd name="connsiteY40" fmla="*/ 0 h 1771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2664008" h="1771633">
                <a:moveTo>
                  <a:pt x="2048754" y="234651"/>
                </a:moveTo>
                <a:cubicBezTo>
                  <a:pt x="1918190" y="234651"/>
                  <a:pt x="1823390" y="287294"/>
                  <a:pt x="1764353" y="392582"/>
                </a:cubicBezTo>
                <a:cubicBezTo>
                  <a:pt x="1705317" y="497869"/>
                  <a:pt x="1675798" y="661843"/>
                  <a:pt x="1675798" y="884502"/>
                </a:cubicBezTo>
                <a:cubicBezTo>
                  <a:pt x="1675798" y="1108295"/>
                  <a:pt x="1705397" y="1272990"/>
                  <a:pt x="1764596" y="1378587"/>
                </a:cubicBezTo>
                <a:cubicBezTo>
                  <a:pt x="1823795" y="1484184"/>
                  <a:pt x="1923599" y="1536983"/>
                  <a:pt x="2064009" y="1536983"/>
                </a:cubicBezTo>
                <a:cubicBezTo>
                  <a:pt x="2261608" y="1532505"/>
                  <a:pt x="2375865" y="1391947"/>
                  <a:pt x="2406779" y="1115309"/>
                </a:cubicBezTo>
                <a:cubicBezTo>
                  <a:pt x="2416733" y="1037483"/>
                  <a:pt x="2421709" y="960547"/>
                  <a:pt x="2421709" y="884502"/>
                </a:cubicBezTo>
                <a:cubicBezTo>
                  <a:pt x="2421709" y="662328"/>
                  <a:pt x="2392125" y="498476"/>
                  <a:pt x="2332952" y="392946"/>
                </a:cubicBezTo>
                <a:cubicBezTo>
                  <a:pt x="2273781" y="287416"/>
                  <a:pt x="2179047" y="234651"/>
                  <a:pt x="2048754" y="234651"/>
                </a:cubicBezTo>
                <a:close/>
                <a:moveTo>
                  <a:pt x="2026095" y="0"/>
                </a:moveTo>
                <a:cubicBezTo>
                  <a:pt x="2265101" y="3777"/>
                  <a:pt x="2436736" y="97545"/>
                  <a:pt x="2540997" y="281306"/>
                </a:cubicBezTo>
                <a:cubicBezTo>
                  <a:pt x="2623004" y="427920"/>
                  <a:pt x="2664008" y="628986"/>
                  <a:pt x="2664008" y="884502"/>
                </a:cubicBezTo>
                <a:cubicBezTo>
                  <a:pt x="2664008" y="1475922"/>
                  <a:pt x="2458923" y="1771633"/>
                  <a:pt x="2048754" y="1771633"/>
                </a:cubicBezTo>
                <a:cubicBezTo>
                  <a:pt x="1638557" y="1771633"/>
                  <a:pt x="1433459" y="1475922"/>
                  <a:pt x="1433459" y="884502"/>
                </a:cubicBezTo>
                <a:cubicBezTo>
                  <a:pt x="1433459" y="294834"/>
                  <a:pt x="1631004" y="0"/>
                  <a:pt x="2026095" y="0"/>
                </a:cubicBezTo>
                <a:close/>
                <a:moveTo>
                  <a:pt x="610196" y="0"/>
                </a:moveTo>
                <a:cubicBezTo>
                  <a:pt x="794793" y="0"/>
                  <a:pt x="944846" y="58633"/>
                  <a:pt x="1060357" y="175897"/>
                </a:cubicBezTo>
                <a:cubicBezTo>
                  <a:pt x="1160276" y="254235"/>
                  <a:pt x="1210236" y="371041"/>
                  <a:pt x="1210236" y="526315"/>
                </a:cubicBezTo>
                <a:cubicBezTo>
                  <a:pt x="1210236" y="603925"/>
                  <a:pt x="1187583" y="678257"/>
                  <a:pt x="1142277" y="749311"/>
                </a:cubicBezTo>
                <a:cubicBezTo>
                  <a:pt x="1096970" y="820367"/>
                  <a:pt x="1040591" y="886168"/>
                  <a:pt x="973137" y="946715"/>
                </a:cubicBezTo>
                <a:cubicBezTo>
                  <a:pt x="905683" y="1007263"/>
                  <a:pt x="833004" y="1064080"/>
                  <a:pt x="755097" y="1117170"/>
                </a:cubicBezTo>
                <a:cubicBezTo>
                  <a:pt x="677190" y="1170258"/>
                  <a:pt x="605246" y="1221135"/>
                  <a:pt x="539263" y="1269799"/>
                </a:cubicBezTo>
                <a:cubicBezTo>
                  <a:pt x="473280" y="1318464"/>
                  <a:pt x="418073" y="1365820"/>
                  <a:pt x="373643" y="1411868"/>
                </a:cubicBezTo>
                <a:cubicBezTo>
                  <a:pt x="329214" y="1457916"/>
                  <a:pt x="304922" y="1493700"/>
                  <a:pt x="300768" y="1519219"/>
                </a:cubicBezTo>
                <a:lnTo>
                  <a:pt x="1205178" y="1519219"/>
                </a:lnTo>
                <a:lnTo>
                  <a:pt x="1205178" y="1751320"/>
                </a:lnTo>
                <a:lnTo>
                  <a:pt x="22862" y="1751320"/>
                </a:lnTo>
                <a:lnTo>
                  <a:pt x="22862" y="1621269"/>
                </a:lnTo>
                <a:cubicBezTo>
                  <a:pt x="22862" y="1534137"/>
                  <a:pt x="47133" y="1454820"/>
                  <a:pt x="95677" y="1383321"/>
                </a:cubicBezTo>
                <a:cubicBezTo>
                  <a:pt x="144220" y="1311821"/>
                  <a:pt x="204336" y="1245413"/>
                  <a:pt x="276025" y="1184097"/>
                </a:cubicBezTo>
                <a:cubicBezTo>
                  <a:pt x="347713" y="1122781"/>
                  <a:pt x="424197" y="1065450"/>
                  <a:pt x="505475" y="1012105"/>
                </a:cubicBezTo>
                <a:cubicBezTo>
                  <a:pt x="586753" y="958760"/>
                  <a:pt x="662003" y="905402"/>
                  <a:pt x="731224" y="852030"/>
                </a:cubicBezTo>
                <a:cubicBezTo>
                  <a:pt x="800444" y="798658"/>
                  <a:pt x="857195" y="745400"/>
                  <a:pt x="901476" y="692258"/>
                </a:cubicBezTo>
                <a:cubicBezTo>
                  <a:pt x="945757" y="639115"/>
                  <a:pt x="967898" y="582950"/>
                  <a:pt x="967898" y="523766"/>
                </a:cubicBezTo>
                <a:cubicBezTo>
                  <a:pt x="967898" y="433666"/>
                  <a:pt x="937960" y="362955"/>
                  <a:pt x="878087" y="311633"/>
                </a:cubicBezTo>
                <a:cubicBezTo>
                  <a:pt x="818215" y="260312"/>
                  <a:pt x="732950" y="234651"/>
                  <a:pt x="622294" y="234651"/>
                </a:cubicBezTo>
                <a:cubicBezTo>
                  <a:pt x="511639" y="234651"/>
                  <a:pt x="423705" y="257830"/>
                  <a:pt x="358490" y="304189"/>
                </a:cubicBezTo>
                <a:cubicBezTo>
                  <a:pt x="293276" y="350546"/>
                  <a:pt x="253385" y="424751"/>
                  <a:pt x="238819" y="526800"/>
                </a:cubicBezTo>
                <a:lnTo>
                  <a:pt x="0" y="526800"/>
                </a:lnTo>
                <a:cubicBezTo>
                  <a:pt x="14082" y="360116"/>
                  <a:pt x="79133" y="230361"/>
                  <a:pt x="195158" y="137537"/>
                </a:cubicBezTo>
                <a:cubicBezTo>
                  <a:pt x="309805" y="45847"/>
                  <a:pt x="448151" y="0"/>
                  <a:pt x="61019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en-US" sz="1200" b="0">
                <a:solidFill>
                  <a:schemeClr val="tx1">
                    <a:lumMod val="85000"/>
                    <a:lumOff val="15000"/>
                  </a:schemeClr>
                </a:solidFill>
                <a:latin typeface="Questrial" panose="02000000000000000000" pitchFamily="2" charset="0"/>
                <a:cs typeface="Poppins" panose="00000500000000000000" pitchFamily="2" charset="0"/>
              </a:defRPr>
            </a:lvl1pPr>
          </a:lstStyle>
          <a:p>
            <a:pPr marL="0" lvl="0">
              <a:lnSpc>
                <a:spcPct val="80000"/>
              </a:lnSpc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083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E645E42A-63C5-422D-A39A-0ED4B5BF560A}"/>
              </a:ext>
            </a:extLst>
          </p:cNvPr>
          <p:cNvSpPr/>
          <p:nvPr userDrawn="1"/>
        </p:nvSpPr>
        <p:spPr>
          <a:xfrm flipV="1">
            <a:off x="-1" y="1"/>
            <a:ext cx="12192001" cy="4585594"/>
          </a:xfrm>
          <a:custGeom>
            <a:avLst/>
            <a:gdLst>
              <a:gd name="connsiteX0" fmla="*/ 0 w 12192001"/>
              <a:gd name="connsiteY0" fmla="*/ 4585594 h 4585594"/>
              <a:gd name="connsiteX1" fmla="*/ 12192001 w 12192001"/>
              <a:gd name="connsiteY1" fmla="*/ 4585594 h 4585594"/>
              <a:gd name="connsiteX2" fmla="*/ 12192001 w 12192001"/>
              <a:gd name="connsiteY2" fmla="*/ 1565363 h 4585594"/>
              <a:gd name="connsiteX3" fmla="*/ 8132639 w 12192001"/>
              <a:gd name="connsiteY3" fmla="*/ 293220 h 4585594"/>
              <a:gd name="connsiteX4" fmla="*/ 8132639 w 12192001"/>
              <a:gd name="connsiteY4" fmla="*/ 1455819 h 4585594"/>
              <a:gd name="connsiteX5" fmla="*/ 4422824 w 12192001"/>
              <a:gd name="connsiteY5" fmla="*/ 293220 h 4585594"/>
              <a:gd name="connsiteX6" fmla="*/ 4422824 w 12192001"/>
              <a:gd name="connsiteY6" fmla="*/ 1386045 h 4585594"/>
              <a:gd name="connsiteX7" fmla="*/ 0 w 12192001"/>
              <a:gd name="connsiteY7" fmla="*/ 0 h 4585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1" h="4585594">
                <a:moveTo>
                  <a:pt x="0" y="4585594"/>
                </a:moveTo>
                <a:lnTo>
                  <a:pt x="12192001" y="4585594"/>
                </a:lnTo>
                <a:lnTo>
                  <a:pt x="12192001" y="1565363"/>
                </a:lnTo>
                <a:lnTo>
                  <a:pt x="8132639" y="293220"/>
                </a:lnTo>
                <a:lnTo>
                  <a:pt x="8132639" y="1455819"/>
                </a:lnTo>
                <a:lnTo>
                  <a:pt x="4422824" y="293220"/>
                </a:lnTo>
                <a:lnTo>
                  <a:pt x="4422824" y="138604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bg1">
                  <a:alpha val="15000"/>
                </a:schemeClr>
              </a:gs>
              <a:gs pos="9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8291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7D78DDB-D391-43A4-B2A4-F996E1986599}"/>
              </a:ext>
            </a:extLst>
          </p:cNvPr>
          <p:cNvSpPr txBox="1"/>
          <p:nvPr userDrawn="1"/>
        </p:nvSpPr>
        <p:spPr>
          <a:xfrm flipH="1">
            <a:off x="565602" y="5955084"/>
            <a:ext cx="10993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0E2A6B-A809-4840-BF14-8648BC0BDF87}" type="slidenum">
              <a:rPr kumimoji="0" lang="id-ID" sz="2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Questrial" panose="02000000000000000000" pitchFamily="2" charset="0"/>
                <a:ea typeface="Open Sans" panose="020B0606030504020204" pitchFamily="34" charset="0"/>
                <a:cs typeface="Poppins" panose="02000000000000000000" pitchFamily="2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25000"/>
                  </a:srgbClr>
                </a:solidFill>
                <a:effectLst/>
                <a:uLnTx/>
                <a:uFillTx/>
                <a:latin typeface="Questrial" panose="02000000000000000000" pitchFamily="2" charset="0"/>
                <a:ea typeface="Open Sans" panose="020B0606030504020204" pitchFamily="34" charset="0"/>
                <a:cs typeface="Poppins" panose="02000000000000000000" pitchFamily="2" charset="0"/>
              </a:rPr>
              <a:t>/100</a:t>
            </a:r>
            <a:endParaRPr kumimoji="0" lang="id-ID" sz="24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25000"/>
                </a:srgbClr>
              </a:solidFill>
              <a:effectLst/>
              <a:uLnTx/>
              <a:uFillTx/>
              <a:latin typeface="Questrial" panose="02000000000000000000" pitchFamily="2" charset="0"/>
              <a:ea typeface="Open Sans" panose="020B0606030504020204" pitchFamily="34" charset="0"/>
              <a:cs typeface="Poppins" panose="02000000000000000000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0E93425-FE4B-44D1-8653-ACC94BC68FA0}"/>
              </a:ext>
            </a:extLst>
          </p:cNvPr>
          <p:cNvCxnSpPr>
            <a:cxnSpLocks/>
          </p:cNvCxnSpPr>
          <p:nvPr userDrawn="1"/>
        </p:nvCxnSpPr>
        <p:spPr>
          <a:xfrm>
            <a:off x="1764976" y="6273617"/>
            <a:ext cx="7434262" cy="0"/>
          </a:xfrm>
          <a:prstGeom prst="line">
            <a:avLst/>
          </a:prstGeom>
          <a:ln w="69850" cap="rnd">
            <a:solidFill>
              <a:schemeClr val="bg1">
                <a:alpha val="1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6A556A1-1854-4BDC-A4B7-027E309C2128}"/>
              </a:ext>
            </a:extLst>
          </p:cNvPr>
          <p:cNvGrpSpPr/>
          <p:nvPr userDrawn="1"/>
        </p:nvGrpSpPr>
        <p:grpSpPr>
          <a:xfrm>
            <a:off x="9412901" y="6139572"/>
            <a:ext cx="1985872" cy="268090"/>
            <a:chOff x="9412901" y="6139572"/>
            <a:chExt cx="1985872" cy="268090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D1D7A5C3-A1A2-4596-BA95-B1B952846AB2}"/>
                </a:ext>
              </a:extLst>
            </p:cNvPr>
            <p:cNvSpPr/>
            <p:nvPr/>
          </p:nvSpPr>
          <p:spPr>
            <a:xfrm>
              <a:off x="9412901" y="6139572"/>
              <a:ext cx="1021579" cy="268090"/>
            </a:xfrm>
            <a:prstGeom prst="roundRect">
              <a:avLst>
                <a:gd name="adj" fmla="val 3105"/>
              </a:avLst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Questrial" panose="02000000000000000000" pitchFamily="2" charset="0"/>
                  <a:ea typeface="+mn-ea"/>
                  <a:cs typeface="Poppins" panose="00000500000000000000" pitchFamily="2" charset="0"/>
                </a:rPr>
                <a:t>@twenty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Questrial" panose="02000000000000000000" pitchFamily="2" charset="0"/>
                <a:ea typeface="+mn-ea"/>
                <a:cs typeface="+mn-cs"/>
              </a:endParaRPr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3FF3A7D0-7F38-457D-8EF2-492A4A6C4E41}"/>
                </a:ext>
              </a:extLst>
            </p:cNvPr>
            <p:cNvGrpSpPr/>
            <p:nvPr userDrawn="1"/>
          </p:nvGrpSpPr>
          <p:grpSpPr>
            <a:xfrm>
              <a:off x="10452803" y="6173595"/>
              <a:ext cx="945970" cy="198000"/>
              <a:chOff x="10452803" y="6173595"/>
              <a:chExt cx="945970" cy="198000"/>
            </a:xfrm>
            <a:solidFill>
              <a:schemeClr val="bg1">
                <a:lumMod val="85000"/>
              </a:schemeClr>
            </a:solidFill>
          </p:grpSpPr>
          <p:sp>
            <p:nvSpPr>
              <p:cNvPr id="15" name="Freeform 85">
                <a:extLst>
                  <a:ext uri="{FF2B5EF4-FFF2-40B4-BE49-F238E27FC236}">
                    <a16:creationId xmlns:a16="http://schemas.microsoft.com/office/drawing/2014/main" id="{C1317D9B-822D-4CE5-BFF9-4FC9D0F1C43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1190834" y="6191294"/>
                <a:ext cx="207939" cy="167141"/>
              </a:xfrm>
              <a:custGeom>
                <a:avLst/>
                <a:gdLst>
                  <a:gd name="T0" fmla="*/ 250282 w 462"/>
                  <a:gd name="T1" fmla="*/ 24258 h 374"/>
                  <a:gd name="T2" fmla="*/ 250282 w 462"/>
                  <a:gd name="T3" fmla="*/ 24258 h 374"/>
                  <a:gd name="T4" fmla="*/ 221508 w 462"/>
                  <a:gd name="T5" fmla="*/ 33962 h 374"/>
                  <a:gd name="T6" fmla="*/ 240510 w 462"/>
                  <a:gd name="T7" fmla="*/ 5391 h 374"/>
                  <a:gd name="T8" fmla="*/ 211192 w 462"/>
                  <a:gd name="T9" fmla="*/ 19407 h 374"/>
                  <a:gd name="T10" fmla="*/ 173189 w 462"/>
                  <a:gd name="T11" fmla="*/ 0 h 374"/>
                  <a:gd name="T12" fmla="*/ 119983 w 462"/>
                  <a:gd name="T13" fmla="*/ 52829 h 374"/>
                  <a:gd name="T14" fmla="*/ 124870 w 462"/>
                  <a:gd name="T15" fmla="*/ 62532 h 374"/>
                  <a:gd name="T16" fmla="*/ 19002 w 462"/>
                  <a:gd name="T17" fmla="*/ 10242 h 374"/>
                  <a:gd name="T18" fmla="*/ 9229 w 462"/>
                  <a:gd name="T19" fmla="*/ 38813 h 374"/>
                  <a:gd name="T20" fmla="*/ 33118 w 462"/>
                  <a:gd name="T21" fmla="*/ 81400 h 374"/>
                  <a:gd name="T22" fmla="*/ 9229 w 462"/>
                  <a:gd name="T23" fmla="*/ 72236 h 374"/>
                  <a:gd name="T24" fmla="*/ 9229 w 462"/>
                  <a:gd name="T25" fmla="*/ 72236 h 374"/>
                  <a:gd name="T26" fmla="*/ 53205 w 462"/>
                  <a:gd name="T27" fmla="*/ 124526 h 374"/>
                  <a:gd name="T28" fmla="*/ 38004 w 462"/>
                  <a:gd name="T29" fmla="*/ 124526 h 374"/>
                  <a:gd name="T30" fmla="*/ 28774 w 462"/>
                  <a:gd name="T31" fmla="*/ 124526 h 374"/>
                  <a:gd name="T32" fmla="*/ 77093 w 462"/>
                  <a:gd name="T33" fmla="*/ 158487 h 374"/>
                  <a:gd name="T34" fmla="*/ 14116 w 462"/>
                  <a:gd name="T35" fmla="*/ 182206 h 374"/>
                  <a:gd name="T36" fmla="*/ 0 w 462"/>
                  <a:gd name="T37" fmla="*/ 182206 h 374"/>
                  <a:gd name="T38" fmla="*/ 77093 w 462"/>
                  <a:gd name="T39" fmla="*/ 201074 h 374"/>
                  <a:gd name="T40" fmla="*/ 221508 w 462"/>
                  <a:gd name="T41" fmla="*/ 57681 h 374"/>
                  <a:gd name="T42" fmla="*/ 221508 w 462"/>
                  <a:gd name="T43" fmla="*/ 52829 h 374"/>
                  <a:gd name="T44" fmla="*/ 250282 w 462"/>
                  <a:gd name="T45" fmla="*/ 24258 h 374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462" h="374">
                    <a:moveTo>
                      <a:pt x="461" y="45"/>
                    </a:moveTo>
                    <a:lnTo>
                      <a:pt x="461" y="45"/>
                    </a:lnTo>
                    <a:cubicBezTo>
                      <a:pt x="443" y="54"/>
                      <a:pt x="425" y="63"/>
                      <a:pt x="408" y="63"/>
                    </a:cubicBezTo>
                    <a:cubicBezTo>
                      <a:pt x="425" y="54"/>
                      <a:pt x="443" y="36"/>
                      <a:pt x="443" y="10"/>
                    </a:cubicBezTo>
                    <a:cubicBezTo>
                      <a:pt x="425" y="19"/>
                      <a:pt x="408" y="27"/>
                      <a:pt x="389" y="36"/>
                    </a:cubicBezTo>
                    <a:cubicBezTo>
                      <a:pt x="372" y="19"/>
                      <a:pt x="345" y="0"/>
                      <a:pt x="319" y="0"/>
                    </a:cubicBezTo>
                    <a:cubicBezTo>
                      <a:pt x="265" y="0"/>
                      <a:pt x="221" y="45"/>
                      <a:pt x="221" y="98"/>
                    </a:cubicBezTo>
                    <a:cubicBezTo>
                      <a:pt x="221" y="107"/>
                      <a:pt x="221" y="116"/>
                      <a:pt x="230" y="116"/>
                    </a:cubicBezTo>
                    <a:cubicBezTo>
                      <a:pt x="151" y="116"/>
                      <a:pt x="79" y="81"/>
                      <a:pt x="35" y="19"/>
                    </a:cubicBezTo>
                    <a:cubicBezTo>
                      <a:pt x="26" y="36"/>
                      <a:pt x="17" y="54"/>
                      <a:pt x="17" y="72"/>
                    </a:cubicBezTo>
                    <a:cubicBezTo>
                      <a:pt x="17" y="98"/>
                      <a:pt x="35" y="134"/>
                      <a:pt x="61" y="151"/>
                    </a:cubicBezTo>
                    <a:cubicBezTo>
                      <a:pt x="44" y="143"/>
                      <a:pt x="35" y="143"/>
                      <a:pt x="17" y="134"/>
                    </a:cubicBezTo>
                    <a:cubicBezTo>
                      <a:pt x="17" y="178"/>
                      <a:pt x="53" y="222"/>
                      <a:pt x="98" y="231"/>
                    </a:cubicBezTo>
                    <a:cubicBezTo>
                      <a:pt x="89" y="231"/>
                      <a:pt x="79" y="231"/>
                      <a:pt x="70" y="231"/>
                    </a:cubicBezTo>
                    <a:cubicBezTo>
                      <a:pt x="61" y="231"/>
                      <a:pt x="61" y="231"/>
                      <a:pt x="53" y="231"/>
                    </a:cubicBezTo>
                    <a:cubicBezTo>
                      <a:pt x="61" y="266"/>
                      <a:pt x="98" y="294"/>
                      <a:pt x="142" y="294"/>
                    </a:cubicBezTo>
                    <a:cubicBezTo>
                      <a:pt x="106" y="319"/>
                      <a:pt x="70" y="338"/>
                      <a:pt x="26" y="338"/>
                    </a:cubicBezTo>
                    <a:cubicBezTo>
                      <a:pt x="17" y="338"/>
                      <a:pt x="8" y="338"/>
                      <a:pt x="0" y="338"/>
                    </a:cubicBezTo>
                    <a:cubicBezTo>
                      <a:pt x="44" y="364"/>
                      <a:pt x="89" y="373"/>
                      <a:pt x="142" y="373"/>
                    </a:cubicBezTo>
                    <a:cubicBezTo>
                      <a:pt x="319" y="373"/>
                      <a:pt x="408" y="231"/>
                      <a:pt x="408" y="107"/>
                    </a:cubicBezTo>
                    <a:lnTo>
                      <a:pt x="408" y="98"/>
                    </a:lnTo>
                    <a:cubicBezTo>
                      <a:pt x="434" y="81"/>
                      <a:pt x="443" y="72"/>
                      <a:pt x="461" y="45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lIns="34290" tIns="17145" rIns="34290" bIns="17145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" name="Freeform 106">
                <a:extLst>
                  <a:ext uri="{FF2B5EF4-FFF2-40B4-BE49-F238E27FC236}">
                    <a16:creationId xmlns:a16="http://schemas.microsoft.com/office/drawing/2014/main" id="{56B49013-8BBB-4160-A197-EC7AB0DBE46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0452803" y="6178134"/>
                <a:ext cx="192146" cy="193461"/>
              </a:xfrm>
              <a:custGeom>
                <a:avLst/>
                <a:gdLst>
                  <a:gd name="T0" fmla="*/ 202395 w 426"/>
                  <a:gd name="T1" fmla="*/ 0 h 427"/>
                  <a:gd name="T2" fmla="*/ 202395 w 426"/>
                  <a:gd name="T3" fmla="*/ 0 h 427"/>
                  <a:gd name="T4" fmla="*/ 28836 w 426"/>
                  <a:gd name="T5" fmla="*/ 0 h 427"/>
                  <a:gd name="T6" fmla="*/ 0 w 426"/>
                  <a:gd name="T7" fmla="*/ 28965 h 427"/>
                  <a:gd name="T8" fmla="*/ 0 w 426"/>
                  <a:gd name="T9" fmla="*/ 203304 h 427"/>
                  <a:gd name="T10" fmla="*/ 28836 w 426"/>
                  <a:gd name="T11" fmla="*/ 232815 h 427"/>
                  <a:gd name="T12" fmla="*/ 115888 w 426"/>
                  <a:gd name="T13" fmla="*/ 232815 h 427"/>
                  <a:gd name="T14" fmla="*/ 115888 w 426"/>
                  <a:gd name="T15" fmla="*/ 149745 h 427"/>
                  <a:gd name="T16" fmla="*/ 87052 w 426"/>
                  <a:gd name="T17" fmla="*/ 149745 h 427"/>
                  <a:gd name="T18" fmla="*/ 87052 w 426"/>
                  <a:gd name="T19" fmla="*/ 111489 h 427"/>
                  <a:gd name="T20" fmla="*/ 115888 w 426"/>
                  <a:gd name="T21" fmla="*/ 111489 h 427"/>
                  <a:gd name="T22" fmla="*/ 115888 w 426"/>
                  <a:gd name="T23" fmla="*/ 91815 h 427"/>
                  <a:gd name="T24" fmla="*/ 163766 w 426"/>
                  <a:gd name="T25" fmla="*/ 43721 h 427"/>
                  <a:gd name="T26" fmla="*/ 188249 w 426"/>
                  <a:gd name="T27" fmla="*/ 43721 h 427"/>
                  <a:gd name="T28" fmla="*/ 188249 w 426"/>
                  <a:gd name="T29" fmla="*/ 87442 h 427"/>
                  <a:gd name="T30" fmla="*/ 168663 w 426"/>
                  <a:gd name="T31" fmla="*/ 87442 h 427"/>
                  <a:gd name="T32" fmla="*/ 158869 w 426"/>
                  <a:gd name="T33" fmla="*/ 91815 h 427"/>
                  <a:gd name="T34" fmla="*/ 158869 w 426"/>
                  <a:gd name="T35" fmla="*/ 111489 h 427"/>
                  <a:gd name="T36" fmla="*/ 188249 w 426"/>
                  <a:gd name="T37" fmla="*/ 111489 h 427"/>
                  <a:gd name="T38" fmla="*/ 188249 w 426"/>
                  <a:gd name="T39" fmla="*/ 149745 h 427"/>
                  <a:gd name="T40" fmla="*/ 158869 w 426"/>
                  <a:gd name="T41" fmla="*/ 149745 h 427"/>
                  <a:gd name="T42" fmla="*/ 158869 w 426"/>
                  <a:gd name="T43" fmla="*/ 232815 h 427"/>
                  <a:gd name="T44" fmla="*/ 202395 w 426"/>
                  <a:gd name="T45" fmla="*/ 232815 h 427"/>
                  <a:gd name="T46" fmla="*/ 231231 w 426"/>
                  <a:gd name="T47" fmla="*/ 203304 h 427"/>
                  <a:gd name="T48" fmla="*/ 231231 w 426"/>
                  <a:gd name="T49" fmla="*/ 28965 h 427"/>
                  <a:gd name="T50" fmla="*/ 202395 w 426"/>
                  <a:gd name="T51" fmla="*/ 0 h 427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426" h="427">
                    <a:moveTo>
                      <a:pt x="372" y="0"/>
                    </a:moveTo>
                    <a:lnTo>
                      <a:pt x="372" y="0"/>
                    </a:lnTo>
                    <a:cubicBezTo>
                      <a:pt x="53" y="0"/>
                      <a:pt x="53" y="0"/>
                      <a:pt x="53" y="0"/>
                    </a:cubicBezTo>
                    <a:cubicBezTo>
                      <a:pt x="27" y="0"/>
                      <a:pt x="0" y="27"/>
                      <a:pt x="0" y="53"/>
                    </a:cubicBezTo>
                    <a:cubicBezTo>
                      <a:pt x="0" y="372"/>
                      <a:pt x="0" y="372"/>
                      <a:pt x="0" y="372"/>
                    </a:cubicBezTo>
                    <a:cubicBezTo>
                      <a:pt x="0" y="399"/>
                      <a:pt x="27" y="426"/>
                      <a:pt x="53" y="426"/>
                    </a:cubicBezTo>
                    <a:cubicBezTo>
                      <a:pt x="213" y="426"/>
                      <a:pt x="213" y="426"/>
                      <a:pt x="213" y="426"/>
                    </a:cubicBezTo>
                    <a:cubicBezTo>
                      <a:pt x="213" y="274"/>
                      <a:pt x="213" y="274"/>
                      <a:pt x="213" y="274"/>
                    </a:cubicBezTo>
                    <a:cubicBezTo>
                      <a:pt x="160" y="274"/>
                      <a:pt x="160" y="274"/>
                      <a:pt x="160" y="274"/>
                    </a:cubicBezTo>
                    <a:cubicBezTo>
                      <a:pt x="160" y="204"/>
                      <a:pt x="160" y="204"/>
                      <a:pt x="160" y="204"/>
                    </a:cubicBezTo>
                    <a:cubicBezTo>
                      <a:pt x="213" y="204"/>
                      <a:pt x="213" y="204"/>
                      <a:pt x="213" y="204"/>
                    </a:cubicBezTo>
                    <a:cubicBezTo>
                      <a:pt x="213" y="168"/>
                      <a:pt x="213" y="168"/>
                      <a:pt x="213" y="168"/>
                    </a:cubicBezTo>
                    <a:cubicBezTo>
                      <a:pt x="213" y="124"/>
                      <a:pt x="257" y="80"/>
                      <a:pt x="301" y="80"/>
                    </a:cubicBezTo>
                    <a:cubicBezTo>
                      <a:pt x="346" y="80"/>
                      <a:pt x="346" y="80"/>
                      <a:pt x="346" y="80"/>
                    </a:cubicBezTo>
                    <a:cubicBezTo>
                      <a:pt x="346" y="160"/>
                      <a:pt x="346" y="160"/>
                      <a:pt x="346" y="160"/>
                    </a:cubicBezTo>
                    <a:cubicBezTo>
                      <a:pt x="310" y="160"/>
                      <a:pt x="310" y="160"/>
                      <a:pt x="310" y="160"/>
                    </a:cubicBezTo>
                    <a:cubicBezTo>
                      <a:pt x="292" y="160"/>
                      <a:pt x="292" y="160"/>
                      <a:pt x="292" y="168"/>
                    </a:cubicBezTo>
                    <a:cubicBezTo>
                      <a:pt x="292" y="204"/>
                      <a:pt x="292" y="204"/>
                      <a:pt x="292" y="204"/>
                    </a:cubicBezTo>
                    <a:cubicBezTo>
                      <a:pt x="346" y="204"/>
                      <a:pt x="346" y="204"/>
                      <a:pt x="346" y="204"/>
                    </a:cubicBezTo>
                    <a:cubicBezTo>
                      <a:pt x="346" y="274"/>
                      <a:pt x="346" y="274"/>
                      <a:pt x="346" y="274"/>
                    </a:cubicBezTo>
                    <a:cubicBezTo>
                      <a:pt x="292" y="274"/>
                      <a:pt x="292" y="274"/>
                      <a:pt x="292" y="274"/>
                    </a:cubicBezTo>
                    <a:cubicBezTo>
                      <a:pt x="292" y="426"/>
                      <a:pt x="292" y="426"/>
                      <a:pt x="292" y="426"/>
                    </a:cubicBezTo>
                    <a:cubicBezTo>
                      <a:pt x="372" y="426"/>
                      <a:pt x="372" y="426"/>
                      <a:pt x="372" y="426"/>
                    </a:cubicBezTo>
                    <a:cubicBezTo>
                      <a:pt x="399" y="426"/>
                      <a:pt x="425" y="399"/>
                      <a:pt x="425" y="372"/>
                    </a:cubicBezTo>
                    <a:cubicBezTo>
                      <a:pt x="425" y="53"/>
                      <a:pt x="425" y="53"/>
                      <a:pt x="425" y="53"/>
                    </a:cubicBezTo>
                    <a:cubicBezTo>
                      <a:pt x="425" y="27"/>
                      <a:pt x="399" y="0"/>
                      <a:pt x="372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lIns="34290" tIns="17145" rIns="34290" bIns="17145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17" name="c6b6852a-8caa-4624-bd4b-b59c68b17755">
                <a:extLst>
                  <a:ext uri="{FF2B5EF4-FFF2-40B4-BE49-F238E27FC236}">
                    <a16:creationId xmlns:a16="http://schemas.microsoft.com/office/drawing/2014/main" id="{FE90BA12-682C-4BFB-99F3-8EA47E2B314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=""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0817870" y="6173595"/>
                <a:ext cx="196095" cy="196095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290767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7D78DDB-D391-43A4-B2A4-F996E1986599}"/>
              </a:ext>
            </a:extLst>
          </p:cNvPr>
          <p:cNvSpPr txBox="1"/>
          <p:nvPr userDrawn="1"/>
        </p:nvSpPr>
        <p:spPr>
          <a:xfrm flipH="1">
            <a:off x="565602" y="5955084"/>
            <a:ext cx="10993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0E2A6B-A809-4840-BF14-8648BC0BDF87}" type="slidenum">
              <a:rPr kumimoji="0" lang="id-ID" sz="2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Questrial" panose="02000000000000000000" pitchFamily="2" charset="0"/>
                <a:ea typeface="Open Sans" panose="020B0606030504020204" pitchFamily="34" charset="0"/>
                <a:cs typeface="Poppins" panose="02000000000000000000" pitchFamily="2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25000"/>
                  </a:srgbClr>
                </a:solidFill>
                <a:effectLst/>
                <a:uLnTx/>
                <a:uFillTx/>
                <a:latin typeface="Questrial" panose="02000000000000000000" pitchFamily="2" charset="0"/>
                <a:ea typeface="Open Sans" panose="020B0606030504020204" pitchFamily="34" charset="0"/>
                <a:cs typeface="Poppins" panose="02000000000000000000" pitchFamily="2" charset="0"/>
              </a:rPr>
              <a:t>/100</a:t>
            </a:r>
            <a:endParaRPr kumimoji="0" lang="id-ID" sz="24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25000"/>
                </a:srgbClr>
              </a:solidFill>
              <a:effectLst/>
              <a:uLnTx/>
              <a:uFillTx/>
              <a:latin typeface="Questrial" panose="02000000000000000000" pitchFamily="2" charset="0"/>
              <a:ea typeface="Open Sans" panose="020B0606030504020204" pitchFamily="34" charset="0"/>
              <a:cs typeface="Poppins" panose="02000000000000000000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0E93425-FE4B-44D1-8653-ACC94BC68FA0}"/>
              </a:ext>
            </a:extLst>
          </p:cNvPr>
          <p:cNvCxnSpPr>
            <a:cxnSpLocks/>
          </p:cNvCxnSpPr>
          <p:nvPr userDrawn="1"/>
        </p:nvCxnSpPr>
        <p:spPr>
          <a:xfrm>
            <a:off x="1764976" y="6273617"/>
            <a:ext cx="7434262" cy="0"/>
          </a:xfrm>
          <a:prstGeom prst="line">
            <a:avLst/>
          </a:prstGeom>
          <a:ln w="69850" cap="rnd">
            <a:solidFill>
              <a:schemeClr val="bg1">
                <a:alpha val="1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6A556A1-1854-4BDC-A4B7-027E309C2128}"/>
              </a:ext>
            </a:extLst>
          </p:cNvPr>
          <p:cNvGrpSpPr/>
          <p:nvPr userDrawn="1"/>
        </p:nvGrpSpPr>
        <p:grpSpPr>
          <a:xfrm>
            <a:off x="9412901" y="6139572"/>
            <a:ext cx="1985872" cy="268090"/>
            <a:chOff x="9412901" y="6139572"/>
            <a:chExt cx="1985872" cy="268090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D1D7A5C3-A1A2-4596-BA95-B1B952846AB2}"/>
                </a:ext>
              </a:extLst>
            </p:cNvPr>
            <p:cNvSpPr/>
            <p:nvPr/>
          </p:nvSpPr>
          <p:spPr>
            <a:xfrm>
              <a:off x="9412901" y="6139572"/>
              <a:ext cx="1021579" cy="268090"/>
            </a:xfrm>
            <a:prstGeom prst="roundRect">
              <a:avLst>
                <a:gd name="adj" fmla="val 3105"/>
              </a:avLst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Questrial" panose="02000000000000000000" pitchFamily="2" charset="0"/>
                  <a:ea typeface="+mn-ea"/>
                  <a:cs typeface="Poppins" panose="00000500000000000000" pitchFamily="2" charset="0"/>
                </a:rPr>
                <a:t>@twenty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Questrial" panose="02000000000000000000" pitchFamily="2" charset="0"/>
                <a:ea typeface="+mn-ea"/>
                <a:cs typeface="+mn-cs"/>
              </a:endParaRPr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3FF3A7D0-7F38-457D-8EF2-492A4A6C4E41}"/>
                </a:ext>
              </a:extLst>
            </p:cNvPr>
            <p:cNvGrpSpPr/>
            <p:nvPr userDrawn="1"/>
          </p:nvGrpSpPr>
          <p:grpSpPr>
            <a:xfrm>
              <a:off x="10452803" y="6173595"/>
              <a:ext cx="945970" cy="198000"/>
              <a:chOff x="10452803" y="6173595"/>
              <a:chExt cx="945970" cy="198000"/>
            </a:xfrm>
            <a:solidFill>
              <a:schemeClr val="bg1">
                <a:lumMod val="85000"/>
              </a:schemeClr>
            </a:solidFill>
          </p:grpSpPr>
          <p:sp>
            <p:nvSpPr>
              <p:cNvPr id="15" name="Freeform 85">
                <a:extLst>
                  <a:ext uri="{FF2B5EF4-FFF2-40B4-BE49-F238E27FC236}">
                    <a16:creationId xmlns:a16="http://schemas.microsoft.com/office/drawing/2014/main" id="{C1317D9B-822D-4CE5-BFF9-4FC9D0F1C43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1190834" y="6191294"/>
                <a:ext cx="207939" cy="167141"/>
              </a:xfrm>
              <a:custGeom>
                <a:avLst/>
                <a:gdLst>
                  <a:gd name="T0" fmla="*/ 250282 w 462"/>
                  <a:gd name="T1" fmla="*/ 24258 h 374"/>
                  <a:gd name="T2" fmla="*/ 250282 w 462"/>
                  <a:gd name="T3" fmla="*/ 24258 h 374"/>
                  <a:gd name="T4" fmla="*/ 221508 w 462"/>
                  <a:gd name="T5" fmla="*/ 33962 h 374"/>
                  <a:gd name="T6" fmla="*/ 240510 w 462"/>
                  <a:gd name="T7" fmla="*/ 5391 h 374"/>
                  <a:gd name="T8" fmla="*/ 211192 w 462"/>
                  <a:gd name="T9" fmla="*/ 19407 h 374"/>
                  <a:gd name="T10" fmla="*/ 173189 w 462"/>
                  <a:gd name="T11" fmla="*/ 0 h 374"/>
                  <a:gd name="T12" fmla="*/ 119983 w 462"/>
                  <a:gd name="T13" fmla="*/ 52829 h 374"/>
                  <a:gd name="T14" fmla="*/ 124870 w 462"/>
                  <a:gd name="T15" fmla="*/ 62532 h 374"/>
                  <a:gd name="T16" fmla="*/ 19002 w 462"/>
                  <a:gd name="T17" fmla="*/ 10242 h 374"/>
                  <a:gd name="T18" fmla="*/ 9229 w 462"/>
                  <a:gd name="T19" fmla="*/ 38813 h 374"/>
                  <a:gd name="T20" fmla="*/ 33118 w 462"/>
                  <a:gd name="T21" fmla="*/ 81400 h 374"/>
                  <a:gd name="T22" fmla="*/ 9229 w 462"/>
                  <a:gd name="T23" fmla="*/ 72236 h 374"/>
                  <a:gd name="T24" fmla="*/ 9229 w 462"/>
                  <a:gd name="T25" fmla="*/ 72236 h 374"/>
                  <a:gd name="T26" fmla="*/ 53205 w 462"/>
                  <a:gd name="T27" fmla="*/ 124526 h 374"/>
                  <a:gd name="T28" fmla="*/ 38004 w 462"/>
                  <a:gd name="T29" fmla="*/ 124526 h 374"/>
                  <a:gd name="T30" fmla="*/ 28774 w 462"/>
                  <a:gd name="T31" fmla="*/ 124526 h 374"/>
                  <a:gd name="T32" fmla="*/ 77093 w 462"/>
                  <a:gd name="T33" fmla="*/ 158487 h 374"/>
                  <a:gd name="T34" fmla="*/ 14116 w 462"/>
                  <a:gd name="T35" fmla="*/ 182206 h 374"/>
                  <a:gd name="T36" fmla="*/ 0 w 462"/>
                  <a:gd name="T37" fmla="*/ 182206 h 374"/>
                  <a:gd name="T38" fmla="*/ 77093 w 462"/>
                  <a:gd name="T39" fmla="*/ 201074 h 374"/>
                  <a:gd name="T40" fmla="*/ 221508 w 462"/>
                  <a:gd name="T41" fmla="*/ 57681 h 374"/>
                  <a:gd name="T42" fmla="*/ 221508 w 462"/>
                  <a:gd name="T43" fmla="*/ 52829 h 374"/>
                  <a:gd name="T44" fmla="*/ 250282 w 462"/>
                  <a:gd name="T45" fmla="*/ 24258 h 374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462" h="374">
                    <a:moveTo>
                      <a:pt x="461" y="45"/>
                    </a:moveTo>
                    <a:lnTo>
                      <a:pt x="461" y="45"/>
                    </a:lnTo>
                    <a:cubicBezTo>
                      <a:pt x="443" y="54"/>
                      <a:pt x="425" y="63"/>
                      <a:pt x="408" y="63"/>
                    </a:cubicBezTo>
                    <a:cubicBezTo>
                      <a:pt x="425" y="54"/>
                      <a:pt x="443" y="36"/>
                      <a:pt x="443" y="10"/>
                    </a:cubicBezTo>
                    <a:cubicBezTo>
                      <a:pt x="425" y="19"/>
                      <a:pt x="408" y="27"/>
                      <a:pt x="389" y="36"/>
                    </a:cubicBezTo>
                    <a:cubicBezTo>
                      <a:pt x="372" y="19"/>
                      <a:pt x="345" y="0"/>
                      <a:pt x="319" y="0"/>
                    </a:cubicBezTo>
                    <a:cubicBezTo>
                      <a:pt x="265" y="0"/>
                      <a:pt x="221" y="45"/>
                      <a:pt x="221" y="98"/>
                    </a:cubicBezTo>
                    <a:cubicBezTo>
                      <a:pt x="221" y="107"/>
                      <a:pt x="221" y="116"/>
                      <a:pt x="230" y="116"/>
                    </a:cubicBezTo>
                    <a:cubicBezTo>
                      <a:pt x="151" y="116"/>
                      <a:pt x="79" y="81"/>
                      <a:pt x="35" y="19"/>
                    </a:cubicBezTo>
                    <a:cubicBezTo>
                      <a:pt x="26" y="36"/>
                      <a:pt x="17" y="54"/>
                      <a:pt x="17" y="72"/>
                    </a:cubicBezTo>
                    <a:cubicBezTo>
                      <a:pt x="17" y="98"/>
                      <a:pt x="35" y="134"/>
                      <a:pt x="61" y="151"/>
                    </a:cubicBezTo>
                    <a:cubicBezTo>
                      <a:pt x="44" y="143"/>
                      <a:pt x="35" y="143"/>
                      <a:pt x="17" y="134"/>
                    </a:cubicBezTo>
                    <a:cubicBezTo>
                      <a:pt x="17" y="178"/>
                      <a:pt x="53" y="222"/>
                      <a:pt x="98" y="231"/>
                    </a:cubicBezTo>
                    <a:cubicBezTo>
                      <a:pt x="89" y="231"/>
                      <a:pt x="79" y="231"/>
                      <a:pt x="70" y="231"/>
                    </a:cubicBezTo>
                    <a:cubicBezTo>
                      <a:pt x="61" y="231"/>
                      <a:pt x="61" y="231"/>
                      <a:pt x="53" y="231"/>
                    </a:cubicBezTo>
                    <a:cubicBezTo>
                      <a:pt x="61" y="266"/>
                      <a:pt x="98" y="294"/>
                      <a:pt x="142" y="294"/>
                    </a:cubicBezTo>
                    <a:cubicBezTo>
                      <a:pt x="106" y="319"/>
                      <a:pt x="70" y="338"/>
                      <a:pt x="26" y="338"/>
                    </a:cubicBezTo>
                    <a:cubicBezTo>
                      <a:pt x="17" y="338"/>
                      <a:pt x="8" y="338"/>
                      <a:pt x="0" y="338"/>
                    </a:cubicBezTo>
                    <a:cubicBezTo>
                      <a:pt x="44" y="364"/>
                      <a:pt x="89" y="373"/>
                      <a:pt x="142" y="373"/>
                    </a:cubicBezTo>
                    <a:cubicBezTo>
                      <a:pt x="319" y="373"/>
                      <a:pt x="408" y="231"/>
                      <a:pt x="408" y="107"/>
                    </a:cubicBezTo>
                    <a:lnTo>
                      <a:pt x="408" y="98"/>
                    </a:lnTo>
                    <a:cubicBezTo>
                      <a:pt x="434" y="81"/>
                      <a:pt x="443" y="72"/>
                      <a:pt x="461" y="45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lIns="34290" tIns="17145" rIns="34290" bIns="17145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" name="Freeform 106">
                <a:extLst>
                  <a:ext uri="{FF2B5EF4-FFF2-40B4-BE49-F238E27FC236}">
                    <a16:creationId xmlns:a16="http://schemas.microsoft.com/office/drawing/2014/main" id="{56B49013-8BBB-4160-A197-EC7AB0DBE46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0452803" y="6178134"/>
                <a:ext cx="192146" cy="193461"/>
              </a:xfrm>
              <a:custGeom>
                <a:avLst/>
                <a:gdLst>
                  <a:gd name="T0" fmla="*/ 202395 w 426"/>
                  <a:gd name="T1" fmla="*/ 0 h 427"/>
                  <a:gd name="T2" fmla="*/ 202395 w 426"/>
                  <a:gd name="T3" fmla="*/ 0 h 427"/>
                  <a:gd name="T4" fmla="*/ 28836 w 426"/>
                  <a:gd name="T5" fmla="*/ 0 h 427"/>
                  <a:gd name="T6" fmla="*/ 0 w 426"/>
                  <a:gd name="T7" fmla="*/ 28965 h 427"/>
                  <a:gd name="T8" fmla="*/ 0 w 426"/>
                  <a:gd name="T9" fmla="*/ 203304 h 427"/>
                  <a:gd name="T10" fmla="*/ 28836 w 426"/>
                  <a:gd name="T11" fmla="*/ 232815 h 427"/>
                  <a:gd name="T12" fmla="*/ 115888 w 426"/>
                  <a:gd name="T13" fmla="*/ 232815 h 427"/>
                  <a:gd name="T14" fmla="*/ 115888 w 426"/>
                  <a:gd name="T15" fmla="*/ 149745 h 427"/>
                  <a:gd name="T16" fmla="*/ 87052 w 426"/>
                  <a:gd name="T17" fmla="*/ 149745 h 427"/>
                  <a:gd name="T18" fmla="*/ 87052 w 426"/>
                  <a:gd name="T19" fmla="*/ 111489 h 427"/>
                  <a:gd name="T20" fmla="*/ 115888 w 426"/>
                  <a:gd name="T21" fmla="*/ 111489 h 427"/>
                  <a:gd name="T22" fmla="*/ 115888 w 426"/>
                  <a:gd name="T23" fmla="*/ 91815 h 427"/>
                  <a:gd name="T24" fmla="*/ 163766 w 426"/>
                  <a:gd name="T25" fmla="*/ 43721 h 427"/>
                  <a:gd name="T26" fmla="*/ 188249 w 426"/>
                  <a:gd name="T27" fmla="*/ 43721 h 427"/>
                  <a:gd name="T28" fmla="*/ 188249 w 426"/>
                  <a:gd name="T29" fmla="*/ 87442 h 427"/>
                  <a:gd name="T30" fmla="*/ 168663 w 426"/>
                  <a:gd name="T31" fmla="*/ 87442 h 427"/>
                  <a:gd name="T32" fmla="*/ 158869 w 426"/>
                  <a:gd name="T33" fmla="*/ 91815 h 427"/>
                  <a:gd name="T34" fmla="*/ 158869 w 426"/>
                  <a:gd name="T35" fmla="*/ 111489 h 427"/>
                  <a:gd name="T36" fmla="*/ 188249 w 426"/>
                  <a:gd name="T37" fmla="*/ 111489 h 427"/>
                  <a:gd name="T38" fmla="*/ 188249 w 426"/>
                  <a:gd name="T39" fmla="*/ 149745 h 427"/>
                  <a:gd name="T40" fmla="*/ 158869 w 426"/>
                  <a:gd name="T41" fmla="*/ 149745 h 427"/>
                  <a:gd name="T42" fmla="*/ 158869 w 426"/>
                  <a:gd name="T43" fmla="*/ 232815 h 427"/>
                  <a:gd name="T44" fmla="*/ 202395 w 426"/>
                  <a:gd name="T45" fmla="*/ 232815 h 427"/>
                  <a:gd name="T46" fmla="*/ 231231 w 426"/>
                  <a:gd name="T47" fmla="*/ 203304 h 427"/>
                  <a:gd name="T48" fmla="*/ 231231 w 426"/>
                  <a:gd name="T49" fmla="*/ 28965 h 427"/>
                  <a:gd name="T50" fmla="*/ 202395 w 426"/>
                  <a:gd name="T51" fmla="*/ 0 h 427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426" h="427">
                    <a:moveTo>
                      <a:pt x="372" y="0"/>
                    </a:moveTo>
                    <a:lnTo>
                      <a:pt x="372" y="0"/>
                    </a:lnTo>
                    <a:cubicBezTo>
                      <a:pt x="53" y="0"/>
                      <a:pt x="53" y="0"/>
                      <a:pt x="53" y="0"/>
                    </a:cubicBezTo>
                    <a:cubicBezTo>
                      <a:pt x="27" y="0"/>
                      <a:pt x="0" y="27"/>
                      <a:pt x="0" y="53"/>
                    </a:cubicBezTo>
                    <a:cubicBezTo>
                      <a:pt x="0" y="372"/>
                      <a:pt x="0" y="372"/>
                      <a:pt x="0" y="372"/>
                    </a:cubicBezTo>
                    <a:cubicBezTo>
                      <a:pt x="0" y="399"/>
                      <a:pt x="27" y="426"/>
                      <a:pt x="53" y="426"/>
                    </a:cubicBezTo>
                    <a:cubicBezTo>
                      <a:pt x="213" y="426"/>
                      <a:pt x="213" y="426"/>
                      <a:pt x="213" y="426"/>
                    </a:cubicBezTo>
                    <a:cubicBezTo>
                      <a:pt x="213" y="274"/>
                      <a:pt x="213" y="274"/>
                      <a:pt x="213" y="274"/>
                    </a:cubicBezTo>
                    <a:cubicBezTo>
                      <a:pt x="160" y="274"/>
                      <a:pt x="160" y="274"/>
                      <a:pt x="160" y="274"/>
                    </a:cubicBezTo>
                    <a:cubicBezTo>
                      <a:pt x="160" y="204"/>
                      <a:pt x="160" y="204"/>
                      <a:pt x="160" y="204"/>
                    </a:cubicBezTo>
                    <a:cubicBezTo>
                      <a:pt x="213" y="204"/>
                      <a:pt x="213" y="204"/>
                      <a:pt x="213" y="204"/>
                    </a:cubicBezTo>
                    <a:cubicBezTo>
                      <a:pt x="213" y="168"/>
                      <a:pt x="213" y="168"/>
                      <a:pt x="213" y="168"/>
                    </a:cubicBezTo>
                    <a:cubicBezTo>
                      <a:pt x="213" y="124"/>
                      <a:pt x="257" y="80"/>
                      <a:pt x="301" y="80"/>
                    </a:cubicBezTo>
                    <a:cubicBezTo>
                      <a:pt x="346" y="80"/>
                      <a:pt x="346" y="80"/>
                      <a:pt x="346" y="80"/>
                    </a:cubicBezTo>
                    <a:cubicBezTo>
                      <a:pt x="346" y="160"/>
                      <a:pt x="346" y="160"/>
                      <a:pt x="346" y="160"/>
                    </a:cubicBezTo>
                    <a:cubicBezTo>
                      <a:pt x="310" y="160"/>
                      <a:pt x="310" y="160"/>
                      <a:pt x="310" y="160"/>
                    </a:cubicBezTo>
                    <a:cubicBezTo>
                      <a:pt x="292" y="160"/>
                      <a:pt x="292" y="160"/>
                      <a:pt x="292" y="168"/>
                    </a:cubicBezTo>
                    <a:cubicBezTo>
                      <a:pt x="292" y="204"/>
                      <a:pt x="292" y="204"/>
                      <a:pt x="292" y="204"/>
                    </a:cubicBezTo>
                    <a:cubicBezTo>
                      <a:pt x="346" y="204"/>
                      <a:pt x="346" y="204"/>
                      <a:pt x="346" y="204"/>
                    </a:cubicBezTo>
                    <a:cubicBezTo>
                      <a:pt x="346" y="274"/>
                      <a:pt x="346" y="274"/>
                      <a:pt x="346" y="274"/>
                    </a:cubicBezTo>
                    <a:cubicBezTo>
                      <a:pt x="292" y="274"/>
                      <a:pt x="292" y="274"/>
                      <a:pt x="292" y="274"/>
                    </a:cubicBezTo>
                    <a:cubicBezTo>
                      <a:pt x="292" y="426"/>
                      <a:pt x="292" y="426"/>
                      <a:pt x="292" y="426"/>
                    </a:cubicBezTo>
                    <a:cubicBezTo>
                      <a:pt x="372" y="426"/>
                      <a:pt x="372" y="426"/>
                      <a:pt x="372" y="426"/>
                    </a:cubicBezTo>
                    <a:cubicBezTo>
                      <a:pt x="399" y="426"/>
                      <a:pt x="425" y="399"/>
                      <a:pt x="425" y="372"/>
                    </a:cubicBezTo>
                    <a:cubicBezTo>
                      <a:pt x="425" y="53"/>
                      <a:pt x="425" y="53"/>
                      <a:pt x="425" y="53"/>
                    </a:cubicBezTo>
                    <a:cubicBezTo>
                      <a:pt x="425" y="27"/>
                      <a:pt x="399" y="0"/>
                      <a:pt x="372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lIns="34290" tIns="17145" rIns="34290" bIns="17145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17" name="c6b6852a-8caa-4624-bd4b-b59c68b17755">
                <a:extLst>
                  <a:ext uri="{FF2B5EF4-FFF2-40B4-BE49-F238E27FC236}">
                    <a16:creationId xmlns:a16="http://schemas.microsoft.com/office/drawing/2014/main" id="{FE90BA12-682C-4BFB-99F3-8EA47E2B314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=""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0817870" y="6173595"/>
                <a:ext cx="196095" cy="196095"/>
              </a:xfrm>
              <a:prstGeom prst="rect">
                <a:avLst/>
              </a:prstGeom>
            </p:spPr>
          </p:pic>
        </p:grpSp>
      </p:grpSp>
      <p:sp>
        <p:nvSpPr>
          <p:cNvPr id="18" name="Picture Placeholder 5">
            <a:extLst>
              <a:ext uri="{FF2B5EF4-FFF2-40B4-BE49-F238E27FC236}">
                <a16:creationId xmlns:a16="http://schemas.microsoft.com/office/drawing/2014/main" id="{AD4F69BD-F39E-4BB0-88FA-E257EBEE743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515757" y="1758950"/>
            <a:ext cx="5277651" cy="3295650"/>
          </a:xfrm>
          <a:custGeom>
            <a:avLst/>
            <a:gdLst>
              <a:gd name="connsiteX0" fmla="*/ 0 w 5466481"/>
              <a:gd name="connsiteY0" fmla="*/ 0 h 3421047"/>
              <a:gd name="connsiteX1" fmla="*/ 5466481 w 5466481"/>
              <a:gd name="connsiteY1" fmla="*/ 0 h 3421047"/>
              <a:gd name="connsiteX2" fmla="*/ 5466481 w 5466481"/>
              <a:gd name="connsiteY2" fmla="*/ 3421047 h 3421047"/>
              <a:gd name="connsiteX3" fmla="*/ 0 w 5466481"/>
              <a:gd name="connsiteY3" fmla="*/ 3421047 h 3421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66481" h="3421047">
                <a:moveTo>
                  <a:pt x="0" y="0"/>
                </a:moveTo>
                <a:lnTo>
                  <a:pt x="5466481" y="0"/>
                </a:lnTo>
                <a:lnTo>
                  <a:pt x="5466481" y="3421047"/>
                </a:lnTo>
                <a:lnTo>
                  <a:pt x="0" y="342104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57575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8F51F354-AD3A-4A8F-A2C9-AFC3B2ED901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970484" y="2119086"/>
            <a:ext cx="6251032" cy="2598057"/>
          </a:xfrm>
          <a:custGeom>
            <a:avLst/>
            <a:gdLst>
              <a:gd name="connsiteX0" fmla="*/ 5457132 w 6160822"/>
              <a:gd name="connsiteY0" fmla="*/ 350295 h 2560564"/>
              <a:gd name="connsiteX1" fmla="*/ 5198286 w 6160822"/>
              <a:gd name="connsiteY1" fmla="*/ 440194 h 2560564"/>
              <a:gd name="connsiteX2" fmla="*/ 5103738 w 6160822"/>
              <a:gd name="connsiteY2" fmla="*/ 694391 h 2560564"/>
              <a:gd name="connsiteX3" fmla="*/ 5103738 w 6160822"/>
              <a:gd name="connsiteY3" fmla="*/ 1866174 h 2560564"/>
              <a:gd name="connsiteX4" fmla="*/ 5198286 w 6160822"/>
              <a:gd name="connsiteY4" fmla="*/ 2117271 h 2560564"/>
              <a:gd name="connsiteX5" fmla="*/ 5457132 w 6160822"/>
              <a:gd name="connsiteY5" fmla="*/ 2207169 h 2560564"/>
              <a:gd name="connsiteX6" fmla="*/ 5714428 w 6160822"/>
              <a:gd name="connsiteY6" fmla="*/ 2117271 h 2560564"/>
              <a:gd name="connsiteX7" fmla="*/ 5807427 w 6160822"/>
              <a:gd name="connsiteY7" fmla="*/ 1866174 h 2560564"/>
              <a:gd name="connsiteX8" fmla="*/ 5807427 w 6160822"/>
              <a:gd name="connsiteY8" fmla="*/ 694391 h 2560564"/>
              <a:gd name="connsiteX9" fmla="*/ 5714428 w 6160822"/>
              <a:gd name="connsiteY9" fmla="*/ 440194 h 2560564"/>
              <a:gd name="connsiteX10" fmla="*/ 5457132 w 6160822"/>
              <a:gd name="connsiteY10" fmla="*/ 350295 h 2560564"/>
              <a:gd name="connsiteX11" fmla="*/ 2284037 w 6160822"/>
              <a:gd name="connsiteY11" fmla="*/ 350295 h 2560564"/>
              <a:gd name="connsiteX12" fmla="*/ 2025191 w 6160822"/>
              <a:gd name="connsiteY12" fmla="*/ 440194 h 2560564"/>
              <a:gd name="connsiteX13" fmla="*/ 1930643 w 6160822"/>
              <a:gd name="connsiteY13" fmla="*/ 694391 h 2560564"/>
              <a:gd name="connsiteX14" fmla="*/ 1930643 w 6160822"/>
              <a:gd name="connsiteY14" fmla="*/ 1866174 h 2560564"/>
              <a:gd name="connsiteX15" fmla="*/ 2025191 w 6160822"/>
              <a:gd name="connsiteY15" fmla="*/ 2117271 h 2560564"/>
              <a:gd name="connsiteX16" fmla="*/ 2284037 w 6160822"/>
              <a:gd name="connsiteY16" fmla="*/ 2207169 h 2560564"/>
              <a:gd name="connsiteX17" fmla="*/ 2541334 w 6160822"/>
              <a:gd name="connsiteY17" fmla="*/ 2117271 h 2560564"/>
              <a:gd name="connsiteX18" fmla="*/ 2634333 w 6160822"/>
              <a:gd name="connsiteY18" fmla="*/ 1866174 h 2560564"/>
              <a:gd name="connsiteX19" fmla="*/ 2634333 w 6160822"/>
              <a:gd name="connsiteY19" fmla="*/ 694391 h 2560564"/>
              <a:gd name="connsiteX20" fmla="*/ 2541334 w 6160822"/>
              <a:gd name="connsiteY20" fmla="*/ 440194 h 2560564"/>
              <a:gd name="connsiteX21" fmla="*/ 2284037 w 6160822"/>
              <a:gd name="connsiteY21" fmla="*/ 350295 h 2560564"/>
              <a:gd name="connsiteX22" fmla="*/ 5457132 w 6160822"/>
              <a:gd name="connsiteY22" fmla="*/ 282096 h 2560564"/>
              <a:gd name="connsiteX23" fmla="*/ 5616780 w 6160822"/>
              <a:gd name="connsiteY23" fmla="*/ 309996 h 2560564"/>
              <a:gd name="connsiteX24" fmla="*/ 5751628 w 6160822"/>
              <a:gd name="connsiteY24" fmla="*/ 392145 h 2560564"/>
              <a:gd name="connsiteX25" fmla="*/ 5844627 w 6160822"/>
              <a:gd name="connsiteY25" fmla="*/ 522343 h 2560564"/>
              <a:gd name="connsiteX26" fmla="*/ 5878726 w 6160822"/>
              <a:gd name="connsiteY26" fmla="*/ 694391 h 2560564"/>
              <a:gd name="connsiteX27" fmla="*/ 5878726 w 6160822"/>
              <a:gd name="connsiteY27" fmla="*/ 1866174 h 2560564"/>
              <a:gd name="connsiteX28" fmla="*/ 5844627 w 6160822"/>
              <a:gd name="connsiteY28" fmla="*/ 2038222 h 2560564"/>
              <a:gd name="connsiteX29" fmla="*/ 5751628 w 6160822"/>
              <a:gd name="connsiteY29" fmla="*/ 2166870 h 2560564"/>
              <a:gd name="connsiteX30" fmla="*/ 5616780 w 6160822"/>
              <a:gd name="connsiteY30" fmla="*/ 2247468 h 2560564"/>
              <a:gd name="connsiteX31" fmla="*/ 5457132 w 6160822"/>
              <a:gd name="connsiteY31" fmla="*/ 2275368 h 2560564"/>
              <a:gd name="connsiteX32" fmla="*/ 5297485 w 6160822"/>
              <a:gd name="connsiteY32" fmla="*/ 2247468 h 2560564"/>
              <a:gd name="connsiteX33" fmla="*/ 5162636 w 6160822"/>
              <a:gd name="connsiteY33" fmla="*/ 2166870 h 2560564"/>
              <a:gd name="connsiteX34" fmla="*/ 5069638 w 6160822"/>
              <a:gd name="connsiteY34" fmla="*/ 2038222 h 2560564"/>
              <a:gd name="connsiteX35" fmla="*/ 5035538 w 6160822"/>
              <a:gd name="connsiteY35" fmla="*/ 1866174 h 2560564"/>
              <a:gd name="connsiteX36" fmla="*/ 5035538 w 6160822"/>
              <a:gd name="connsiteY36" fmla="*/ 694391 h 2560564"/>
              <a:gd name="connsiteX37" fmla="*/ 5069638 w 6160822"/>
              <a:gd name="connsiteY37" fmla="*/ 522343 h 2560564"/>
              <a:gd name="connsiteX38" fmla="*/ 5162636 w 6160822"/>
              <a:gd name="connsiteY38" fmla="*/ 392145 h 2560564"/>
              <a:gd name="connsiteX39" fmla="*/ 5297485 w 6160822"/>
              <a:gd name="connsiteY39" fmla="*/ 309996 h 2560564"/>
              <a:gd name="connsiteX40" fmla="*/ 5457132 w 6160822"/>
              <a:gd name="connsiteY40" fmla="*/ 282096 h 2560564"/>
              <a:gd name="connsiteX41" fmla="*/ 2284037 w 6160822"/>
              <a:gd name="connsiteY41" fmla="*/ 282096 h 2560564"/>
              <a:gd name="connsiteX42" fmla="*/ 2443686 w 6160822"/>
              <a:gd name="connsiteY42" fmla="*/ 309996 h 2560564"/>
              <a:gd name="connsiteX43" fmla="*/ 2578534 w 6160822"/>
              <a:gd name="connsiteY43" fmla="*/ 392145 h 2560564"/>
              <a:gd name="connsiteX44" fmla="*/ 2671532 w 6160822"/>
              <a:gd name="connsiteY44" fmla="*/ 522343 h 2560564"/>
              <a:gd name="connsiteX45" fmla="*/ 2705632 w 6160822"/>
              <a:gd name="connsiteY45" fmla="*/ 694391 h 2560564"/>
              <a:gd name="connsiteX46" fmla="*/ 2705632 w 6160822"/>
              <a:gd name="connsiteY46" fmla="*/ 1866174 h 2560564"/>
              <a:gd name="connsiteX47" fmla="*/ 2671532 w 6160822"/>
              <a:gd name="connsiteY47" fmla="*/ 2038222 h 2560564"/>
              <a:gd name="connsiteX48" fmla="*/ 2578534 w 6160822"/>
              <a:gd name="connsiteY48" fmla="*/ 2166870 h 2560564"/>
              <a:gd name="connsiteX49" fmla="*/ 2443686 w 6160822"/>
              <a:gd name="connsiteY49" fmla="*/ 2247468 h 2560564"/>
              <a:gd name="connsiteX50" fmla="*/ 2284037 w 6160822"/>
              <a:gd name="connsiteY50" fmla="*/ 2275368 h 2560564"/>
              <a:gd name="connsiteX51" fmla="*/ 2124390 w 6160822"/>
              <a:gd name="connsiteY51" fmla="*/ 2247468 h 2560564"/>
              <a:gd name="connsiteX52" fmla="*/ 1989542 w 6160822"/>
              <a:gd name="connsiteY52" fmla="*/ 2166870 h 2560564"/>
              <a:gd name="connsiteX53" fmla="*/ 1896543 w 6160822"/>
              <a:gd name="connsiteY53" fmla="*/ 2038222 h 2560564"/>
              <a:gd name="connsiteX54" fmla="*/ 1862444 w 6160822"/>
              <a:gd name="connsiteY54" fmla="*/ 1866174 h 2560564"/>
              <a:gd name="connsiteX55" fmla="*/ 1862444 w 6160822"/>
              <a:gd name="connsiteY55" fmla="*/ 694391 h 2560564"/>
              <a:gd name="connsiteX56" fmla="*/ 1896543 w 6160822"/>
              <a:gd name="connsiteY56" fmla="*/ 522343 h 2560564"/>
              <a:gd name="connsiteX57" fmla="*/ 1989542 w 6160822"/>
              <a:gd name="connsiteY57" fmla="*/ 392145 h 2560564"/>
              <a:gd name="connsiteX58" fmla="*/ 2124390 w 6160822"/>
              <a:gd name="connsiteY58" fmla="*/ 309996 h 2560564"/>
              <a:gd name="connsiteX59" fmla="*/ 2284037 w 6160822"/>
              <a:gd name="connsiteY59" fmla="*/ 282096 h 2560564"/>
              <a:gd name="connsiteX60" fmla="*/ 3882985 w 6160822"/>
              <a:gd name="connsiteY60" fmla="*/ 266597 h 2560564"/>
              <a:gd name="connsiteX61" fmla="*/ 4053483 w 6160822"/>
              <a:gd name="connsiteY61" fmla="*/ 297596 h 2560564"/>
              <a:gd name="connsiteX62" fmla="*/ 4192980 w 6160822"/>
              <a:gd name="connsiteY62" fmla="*/ 384395 h 2560564"/>
              <a:gd name="connsiteX63" fmla="*/ 4285979 w 6160822"/>
              <a:gd name="connsiteY63" fmla="*/ 519243 h 2560564"/>
              <a:gd name="connsiteX64" fmla="*/ 4320079 w 6160822"/>
              <a:gd name="connsiteY64" fmla="*/ 694391 h 2560564"/>
              <a:gd name="connsiteX65" fmla="*/ 4245680 w 6160822"/>
              <a:gd name="connsiteY65" fmla="*/ 934637 h 2560564"/>
              <a:gd name="connsiteX66" fmla="*/ 4034883 w 6160822"/>
              <a:gd name="connsiteY66" fmla="*/ 1069485 h 2560564"/>
              <a:gd name="connsiteX67" fmla="*/ 3892285 w 6160822"/>
              <a:gd name="connsiteY67" fmla="*/ 1108235 h 2560564"/>
              <a:gd name="connsiteX68" fmla="*/ 3752787 w 6160822"/>
              <a:gd name="connsiteY68" fmla="*/ 1140784 h 2560564"/>
              <a:gd name="connsiteX69" fmla="*/ 3619488 w 6160822"/>
              <a:gd name="connsiteY69" fmla="*/ 1185734 h 2560564"/>
              <a:gd name="connsiteX70" fmla="*/ 3492390 w 6160822"/>
              <a:gd name="connsiteY70" fmla="*/ 1261683 h 2560564"/>
              <a:gd name="connsiteX71" fmla="*/ 3309493 w 6160822"/>
              <a:gd name="connsiteY71" fmla="*/ 1461630 h 2560564"/>
              <a:gd name="connsiteX72" fmla="*/ 3241294 w 6160822"/>
              <a:gd name="connsiteY72" fmla="*/ 1735976 h 2560564"/>
              <a:gd name="connsiteX73" fmla="*/ 3241294 w 6160822"/>
              <a:gd name="connsiteY73" fmla="*/ 2442766 h 2560564"/>
              <a:gd name="connsiteX74" fmla="*/ 4521576 w 6160822"/>
              <a:gd name="connsiteY74" fmla="*/ 2442766 h 2560564"/>
              <a:gd name="connsiteX75" fmla="*/ 4521576 w 6160822"/>
              <a:gd name="connsiteY75" fmla="*/ 2514065 h 2560564"/>
              <a:gd name="connsiteX76" fmla="*/ 3173095 w 6160822"/>
              <a:gd name="connsiteY76" fmla="*/ 2514065 h 2560564"/>
              <a:gd name="connsiteX77" fmla="*/ 3173095 w 6160822"/>
              <a:gd name="connsiteY77" fmla="*/ 1735976 h 2560564"/>
              <a:gd name="connsiteX78" fmla="*/ 3250594 w 6160822"/>
              <a:gd name="connsiteY78" fmla="*/ 1422880 h 2560564"/>
              <a:gd name="connsiteX79" fmla="*/ 3445891 w 6160822"/>
              <a:gd name="connsiteY79" fmla="*/ 1212083 h 2560564"/>
              <a:gd name="connsiteX80" fmla="*/ 3717137 w 6160822"/>
              <a:gd name="connsiteY80" fmla="*/ 1083435 h 2560564"/>
              <a:gd name="connsiteX81" fmla="*/ 4019383 w 6160822"/>
              <a:gd name="connsiteY81" fmla="*/ 1001286 h 2560564"/>
              <a:gd name="connsiteX82" fmla="*/ 4194531 w 6160822"/>
              <a:gd name="connsiteY82" fmla="*/ 900538 h 2560564"/>
              <a:gd name="connsiteX83" fmla="*/ 4251880 w 6160822"/>
              <a:gd name="connsiteY83" fmla="*/ 703691 h 2560564"/>
              <a:gd name="connsiteX84" fmla="*/ 4222430 w 6160822"/>
              <a:gd name="connsiteY84" fmla="*/ 553342 h 2560564"/>
              <a:gd name="connsiteX85" fmla="*/ 4143381 w 6160822"/>
              <a:gd name="connsiteY85" fmla="*/ 441744 h 2560564"/>
              <a:gd name="connsiteX86" fmla="*/ 4025583 w 6160822"/>
              <a:gd name="connsiteY86" fmla="*/ 371995 h 2560564"/>
              <a:gd name="connsiteX87" fmla="*/ 3882985 w 6160822"/>
              <a:gd name="connsiteY87" fmla="*/ 347196 h 2560564"/>
              <a:gd name="connsiteX88" fmla="*/ 3616389 w 6160822"/>
              <a:gd name="connsiteY88" fmla="*/ 443294 h 2560564"/>
              <a:gd name="connsiteX89" fmla="*/ 3526490 w 6160822"/>
              <a:gd name="connsiteY89" fmla="*/ 703691 h 2560564"/>
              <a:gd name="connsiteX90" fmla="*/ 3455191 w 6160822"/>
              <a:gd name="connsiteY90" fmla="*/ 703691 h 2560564"/>
              <a:gd name="connsiteX91" fmla="*/ 3453641 w 6160822"/>
              <a:gd name="connsiteY91" fmla="*/ 686641 h 2560564"/>
              <a:gd name="connsiteX92" fmla="*/ 3452091 w 6160822"/>
              <a:gd name="connsiteY92" fmla="*/ 669591 h 2560564"/>
              <a:gd name="connsiteX93" fmla="*/ 3483090 w 6160822"/>
              <a:gd name="connsiteY93" fmla="*/ 519243 h 2560564"/>
              <a:gd name="connsiteX94" fmla="*/ 3569889 w 6160822"/>
              <a:gd name="connsiteY94" fmla="*/ 390595 h 2560564"/>
              <a:gd name="connsiteX95" fmla="*/ 3704738 w 6160822"/>
              <a:gd name="connsiteY95" fmla="*/ 300696 h 2560564"/>
              <a:gd name="connsiteX96" fmla="*/ 3882985 w 6160822"/>
              <a:gd name="connsiteY96" fmla="*/ 266597 h 2560564"/>
              <a:gd name="connsiteX97" fmla="*/ 709890 w 6160822"/>
              <a:gd name="connsiteY97" fmla="*/ 266597 h 2560564"/>
              <a:gd name="connsiteX98" fmla="*/ 880388 w 6160822"/>
              <a:gd name="connsiteY98" fmla="*/ 297596 h 2560564"/>
              <a:gd name="connsiteX99" fmla="*/ 1019886 w 6160822"/>
              <a:gd name="connsiteY99" fmla="*/ 384395 h 2560564"/>
              <a:gd name="connsiteX100" fmla="*/ 1112885 w 6160822"/>
              <a:gd name="connsiteY100" fmla="*/ 519243 h 2560564"/>
              <a:gd name="connsiteX101" fmla="*/ 1146984 w 6160822"/>
              <a:gd name="connsiteY101" fmla="*/ 694391 h 2560564"/>
              <a:gd name="connsiteX102" fmla="*/ 1072585 w 6160822"/>
              <a:gd name="connsiteY102" fmla="*/ 934637 h 2560564"/>
              <a:gd name="connsiteX103" fmla="*/ 861788 w 6160822"/>
              <a:gd name="connsiteY103" fmla="*/ 1069485 h 2560564"/>
              <a:gd name="connsiteX104" fmla="*/ 719190 w 6160822"/>
              <a:gd name="connsiteY104" fmla="*/ 1108235 h 2560564"/>
              <a:gd name="connsiteX105" fmla="*/ 579692 w 6160822"/>
              <a:gd name="connsiteY105" fmla="*/ 1140784 h 2560564"/>
              <a:gd name="connsiteX106" fmla="*/ 446394 w 6160822"/>
              <a:gd name="connsiteY106" fmla="*/ 1185734 h 2560564"/>
              <a:gd name="connsiteX107" fmla="*/ 319296 w 6160822"/>
              <a:gd name="connsiteY107" fmla="*/ 1261683 h 2560564"/>
              <a:gd name="connsiteX108" fmla="*/ 136398 w 6160822"/>
              <a:gd name="connsiteY108" fmla="*/ 1461630 h 2560564"/>
              <a:gd name="connsiteX109" fmla="*/ 68199 w 6160822"/>
              <a:gd name="connsiteY109" fmla="*/ 1735976 h 2560564"/>
              <a:gd name="connsiteX110" fmla="*/ 68199 w 6160822"/>
              <a:gd name="connsiteY110" fmla="*/ 2442766 h 2560564"/>
              <a:gd name="connsiteX111" fmla="*/ 1348481 w 6160822"/>
              <a:gd name="connsiteY111" fmla="*/ 2442766 h 2560564"/>
              <a:gd name="connsiteX112" fmla="*/ 1348481 w 6160822"/>
              <a:gd name="connsiteY112" fmla="*/ 2514065 h 2560564"/>
              <a:gd name="connsiteX113" fmla="*/ 0 w 6160822"/>
              <a:gd name="connsiteY113" fmla="*/ 2514065 h 2560564"/>
              <a:gd name="connsiteX114" fmla="*/ 0 w 6160822"/>
              <a:gd name="connsiteY114" fmla="*/ 1735976 h 2560564"/>
              <a:gd name="connsiteX115" fmla="*/ 77499 w 6160822"/>
              <a:gd name="connsiteY115" fmla="*/ 1422880 h 2560564"/>
              <a:gd name="connsiteX116" fmla="*/ 272796 w 6160822"/>
              <a:gd name="connsiteY116" fmla="*/ 1212083 h 2560564"/>
              <a:gd name="connsiteX117" fmla="*/ 544042 w 6160822"/>
              <a:gd name="connsiteY117" fmla="*/ 1083435 h 2560564"/>
              <a:gd name="connsiteX118" fmla="*/ 846288 w 6160822"/>
              <a:gd name="connsiteY118" fmla="*/ 1001286 h 2560564"/>
              <a:gd name="connsiteX119" fmla="*/ 1021436 w 6160822"/>
              <a:gd name="connsiteY119" fmla="*/ 900538 h 2560564"/>
              <a:gd name="connsiteX120" fmla="*/ 1078785 w 6160822"/>
              <a:gd name="connsiteY120" fmla="*/ 703691 h 2560564"/>
              <a:gd name="connsiteX121" fmla="*/ 1049336 w 6160822"/>
              <a:gd name="connsiteY121" fmla="*/ 553342 h 2560564"/>
              <a:gd name="connsiteX122" fmla="*/ 970286 w 6160822"/>
              <a:gd name="connsiteY122" fmla="*/ 441744 h 2560564"/>
              <a:gd name="connsiteX123" fmla="*/ 852488 w 6160822"/>
              <a:gd name="connsiteY123" fmla="*/ 371995 h 2560564"/>
              <a:gd name="connsiteX124" fmla="*/ 709890 w 6160822"/>
              <a:gd name="connsiteY124" fmla="*/ 347196 h 2560564"/>
              <a:gd name="connsiteX125" fmla="*/ 443294 w 6160822"/>
              <a:gd name="connsiteY125" fmla="*/ 443294 h 2560564"/>
              <a:gd name="connsiteX126" fmla="*/ 353395 w 6160822"/>
              <a:gd name="connsiteY126" fmla="*/ 703691 h 2560564"/>
              <a:gd name="connsiteX127" fmla="*/ 282096 w 6160822"/>
              <a:gd name="connsiteY127" fmla="*/ 703691 h 2560564"/>
              <a:gd name="connsiteX128" fmla="*/ 280546 w 6160822"/>
              <a:gd name="connsiteY128" fmla="*/ 686641 h 2560564"/>
              <a:gd name="connsiteX129" fmla="*/ 278996 w 6160822"/>
              <a:gd name="connsiteY129" fmla="*/ 669591 h 2560564"/>
              <a:gd name="connsiteX130" fmla="*/ 309996 w 6160822"/>
              <a:gd name="connsiteY130" fmla="*/ 519243 h 2560564"/>
              <a:gd name="connsiteX131" fmla="*/ 396795 w 6160822"/>
              <a:gd name="connsiteY131" fmla="*/ 390595 h 2560564"/>
              <a:gd name="connsiteX132" fmla="*/ 531643 w 6160822"/>
              <a:gd name="connsiteY132" fmla="*/ 300696 h 2560564"/>
              <a:gd name="connsiteX133" fmla="*/ 709890 w 6160822"/>
              <a:gd name="connsiteY133" fmla="*/ 266597 h 2560564"/>
              <a:gd name="connsiteX134" fmla="*/ 5457132 w 6160822"/>
              <a:gd name="connsiteY134" fmla="*/ 210797 h 2560564"/>
              <a:gd name="connsiteX135" fmla="*/ 5258736 w 6160822"/>
              <a:gd name="connsiteY135" fmla="*/ 246447 h 2560564"/>
              <a:gd name="connsiteX136" fmla="*/ 5103738 w 6160822"/>
              <a:gd name="connsiteY136" fmla="*/ 345645 h 2560564"/>
              <a:gd name="connsiteX137" fmla="*/ 5002988 w 6160822"/>
              <a:gd name="connsiteY137" fmla="*/ 499093 h 2560564"/>
              <a:gd name="connsiteX138" fmla="*/ 4967340 w 6160822"/>
              <a:gd name="connsiteY138" fmla="*/ 694391 h 2560564"/>
              <a:gd name="connsiteX139" fmla="*/ 4967340 w 6160822"/>
              <a:gd name="connsiteY139" fmla="*/ 1866174 h 2560564"/>
              <a:gd name="connsiteX140" fmla="*/ 5002988 w 6160822"/>
              <a:gd name="connsiteY140" fmla="*/ 2059921 h 2560564"/>
              <a:gd name="connsiteX141" fmla="*/ 5103738 w 6160822"/>
              <a:gd name="connsiteY141" fmla="*/ 2213369 h 2560564"/>
              <a:gd name="connsiteX142" fmla="*/ 5258736 w 6160822"/>
              <a:gd name="connsiteY142" fmla="*/ 2314118 h 2560564"/>
              <a:gd name="connsiteX143" fmla="*/ 5457132 w 6160822"/>
              <a:gd name="connsiteY143" fmla="*/ 2349767 h 2560564"/>
              <a:gd name="connsiteX144" fmla="*/ 5652430 w 6160822"/>
              <a:gd name="connsiteY144" fmla="*/ 2314118 h 2560564"/>
              <a:gd name="connsiteX145" fmla="*/ 5807427 w 6160822"/>
              <a:gd name="connsiteY145" fmla="*/ 2213369 h 2560564"/>
              <a:gd name="connsiteX146" fmla="*/ 5909726 w 6160822"/>
              <a:gd name="connsiteY146" fmla="*/ 2059921 h 2560564"/>
              <a:gd name="connsiteX147" fmla="*/ 5946926 w 6160822"/>
              <a:gd name="connsiteY147" fmla="*/ 1866174 h 2560564"/>
              <a:gd name="connsiteX148" fmla="*/ 5946926 w 6160822"/>
              <a:gd name="connsiteY148" fmla="*/ 694391 h 2560564"/>
              <a:gd name="connsiteX149" fmla="*/ 5909726 w 6160822"/>
              <a:gd name="connsiteY149" fmla="*/ 499093 h 2560564"/>
              <a:gd name="connsiteX150" fmla="*/ 5807427 w 6160822"/>
              <a:gd name="connsiteY150" fmla="*/ 345645 h 2560564"/>
              <a:gd name="connsiteX151" fmla="*/ 5652430 w 6160822"/>
              <a:gd name="connsiteY151" fmla="*/ 246447 h 2560564"/>
              <a:gd name="connsiteX152" fmla="*/ 5457132 w 6160822"/>
              <a:gd name="connsiteY152" fmla="*/ 210797 h 2560564"/>
              <a:gd name="connsiteX153" fmla="*/ 2284037 w 6160822"/>
              <a:gd name="connsiteY153" fmla="*/ 210797 h 2560564"/>
              <a:gd name="connsiteX154" fmla="*/ 2085640 w 6160822"/>
              <a:gd name="connsiteY154" fmla="*/ 246447 h 2560564"/>
              <a:gd name="connsiteX155" fmla="*/ 1930643 w 6160822"/>
              <a:gd name="connsiteY155" fmla="*/ 345645 h 2560564"/>
              <a:gd name="connsiteX156" fmla="*/ 1829895 w 6160822"/>
              <a:gd name="connsiteY156" fmla="*/ 499093 h 2560564"/>
              <a:gd name="connsiteX157" fmla="*/ 1794245 w 6160822"/>
              <a:gd name="connsiteY157" fmla="*/ 694391 h 2560564"/>
              <a:gd name="connsiteX158" fmla="*/ 1794245 w 6160822"/>
              <a:gd name="connsiteY158" fmla="*/ 1866174 h 2560564"/>
              <a:gd name="connsiteX159" fmla="*/ 1829895 w 6160822"/>
              <a:gd name="connsiteY159" fmla="*/ 2059921 h 2560564"/>
              <a:gd name="connsiteX160" fmla="*/ 1930643 w 6160822"/>
              <a:gd name="connsiteY160" fmla="*/ 2213369 h 2560564"/>
              <a:gd name="connsiteX161" fmla="*/ 2085640 w 6160822"/>
              <a:gd name="connsiteY161" fmla="*/ 2314118 h 2560564"/>
              <a:gd name="connsiteX162" fmla="*/ 2284037 w 6160822"/>
              <a:gd name="connsiteY162" fmla="*/ 2349767 h 2560564"/>
              <a:gd name="connsiteX163" fmla="*/ 2479335 w 6160822"/>
              <a:gd name="connsiteY163" fmla="*/ 2314118 h 2560564"/>
              <a:gd name="connsiteX164" fmla="*/ 2634333 w 6160822"/>
              <a:gd name="connsiteY164" fmla="*/ 2213369 h 2560564"/>
              <a:gd name="connsiteX165" fmla="*/ 2736631 w 6160822"/>
              <a:gd name="connsiteY165" fmla="*/ 2059921 h 2560564"/>
              <a:gd name="connsiteX166" fmla="*/ 2773831 w 6160822"/>
              <a:gd name="connsiteY166" fmla="*/ 1866174 h 2560564"/>
              <a:gd name="connsiteX167" fmla="*/ 2773831 w 6160822"/>
              <a:gd name="connsiteY167" fmla="*/ 694391 h 2560564"/>
              <a:gd name="connsiteX168" fmla="*/ 2736631 w 6160822"/>
              <a:gd name="connsiteY168" fmla="*/ 499093 h 2560564"/>
              <a:gd name="connsiteX169" fmla="*/ 2634333 w 6160822"/>
              <a:gd name="connsiteY169" fmla="*/ 345645 h 2560564"/>
              <a:gd name="connsiteX170" fmla="*/ 2479335 w 6160822"/>
              <a:gd name="connsiteY170" fmla="*/ 246447 h 2560564"/>
              <a:gd name="connsiteX171" fmla="*/ 2284037 w 6160822"/>
              <a:gd name="connsiteY171" fmla="*/ 210797 h 2560564"/>
              <a:gd name="connsiteX172" fmla="*/ 5457132 w 6160822"/>
              <a:gd name="connsiteY172" fmla="*/ 139498 h 2560564"/>
              <a:gd name="connsiteX173" fmla="*/ 5666380 w 6160822"/>
              <a:gd name="connsiteY173" fmla="*/ 179798 h 2560564"/>
              <a:gd name="connsiteX174" fmla="*/ 5846176 w 6160822"/>
              <a:gd name="connsiteY174" fmla="*/ 292946 h 2560564"/>
              <a:gd name="connsiteX175" fmla="*/ 5971724 w 6160822"/>
              <a:gd name="connsiteY175" fmla="*/ 468094 h 2560564"/>
              <a:gd name="connsiteX176" fmla="*/ 6018224 w 6160822"/>
              <a:gd name="connsiteY176" fmla="*/ 694391 h 2560564"/>
              <a:gd name="connsiteX177" fmla="*/ 6018224 w 6160822"/>
              <a:gd name="connsiteY177" fmla="*/ 1866174 h 2560564"/>
              <a:gd name="connsiteX178" fmla="*/ 5971724 w 6160822"/>
              <a:gd name="connsiteY178" fmla="*/ 2090921 h 2560564"/>
              <a:gd name="connsiteX179" fmla="*/ 5846176 w 6160822"/>
              <a:gd name="connsiteY179" fmla="*/ 2264518 h 2560564"/>
              <a:gd name="connsiteX180" fmla="*/ 5666380 w 6160822"/>
              <a:gd name="connsiteY180" fmla="*/ 2377667 h 2560564"/>
              <a:gd name="connsiteX181" fmla="*/ 5457132 w 6160822"/>
              <a:gd name="connsiteY181" fmla="*/ 2417967 h 2560564"/>
              <a:gd name="connsiteX182" fmla="*/ 5247886 w 6160822"/>
              <a:gd name="connsiteY182" fmla="*/ 2377667 h 2560564"/>
              <a:gd name="connsiteX183" fmla="*/ 5068088 w 6160822"/>
              <a:gd name="connsiteY183" fmla="*/ 2264518 h 2560564"/>
              <a:gd name="connsiteX184" fmla="*/ 4942540 w 6160822"/>
              <a:gd name="connsiteY184" fmla="*/ 2090921 h 2560564"/>
              <a:gd name="connsiteX185" fmla="*/ 4896040 w 6160822"/>
              <a:gd name="connsiteY185" fmla="*/ 1866174 h 2560564"/>
              <a:gd name="connsiteX186" fmla="*/ 4896040 w 6160822"/>
              <a:gd name="connsiteY186" fmla="*/ 694391 h 2560564"/>
              <a:gd name="connsiteX187" fmla="*/ 4942540 w 6160822"/>
              <a:gd name="connsiteY187" fmla="*/ 468094 h 2560564"/>
              <a:gd name="connsiteX188" fmla="*/ 5068088 w 6160822"/>
              <a:gd name="connsiteY188" fmla="*/ 292946 h 2560564"/>
              <a:gd name="connsiteX189" fmla="*/ 5247886 w 6160822"/>
              <a:gd name="connsiteY189" fmla="*/ 179798 h 2560564"/>
              <a:gd name="connsiteX190" fmla="*/ 5457132 w 6160822"/>
              <a:gd name="connsiteY190" fmla="*/ 139498 h 2560564"/>
              <a:gd name="connsiteX191" fmla="*/ 2284037 w 6160822"/>
              <a:gd name="connsiteY191" fmla="*/ 139498 h 2560564"/>
              <a:gd name="connsiteX192" fmla="*/ 2493285 w 6160822"/>
              <a:gd name="connsiteY192" fmla="*/ 179798 h 2560564"/>
              <a:gd name="connsiteX193" fmla="*/ 2673082 w 6160822"/>
              <a:gd name="connsiteY193" fmla="*/ 292946 h 2560564"/>
              <a:gd name="connsiteX194" fmla="*/ 2798631 w 6160822"/>
              <a:gd name="connsiteY194" fmla="*/ 468094 h 2560564"/>
              <a:gd name="connsiteX195" fmla="*/ 2845130 w 6160822"/>
              <a:gd name="connsiteY195" fmla="*/ 694391 h 2560564"/>
              <a:gd name="connsiteX196" fmla="*/ 2845130 w 6160822"/>
              <a:gd name="connsiteY196" fmla="*/ 1866174 h 2560564"/>
              <a:gd name="connsiteX197" fmla="*/ 2798631 w 6160822"/>
              <a:gd name="connsiteY197" fmla="*/ 2090921 h 2560564"/>
              <a:gd name="connsiteX198" fmla="*/ 2673082 w 6160822"/>
              <a:gd name="connsiteY198" fmla="*/ 2264518 h 2560564"/>
              <a:gd name="connsiteX199" fmla="*/ 2493285 w 6160822"/>
              <a:gd name="connsiteY199" fmla="*/ 2377667 h 2560564"/>
              <a:gd name="connsiteX200" fmla="*/ 2284037 w 6160822"/>
              <a:gd name="connsiteY200" fmla="*/ 2417967 h 2560564"/>
              <a:gd name="connsiteX201" fmla="*/ 2074791 w 6160822"/>
              <a:gd name="connsiteY201" fmla="*/ 2377667 h 2560564"/>
              <a:gd name="connsiteX202" fmla="*/ 1894993 w 6160822"/>
              <a:gd name="connsiteY202" fmla="*/ 2264518 h 2560564"/>
              <a:gd name="connsiteX203" fmla="*/ 1769445 w 6160822"/>
              <a:gd name="connsiteY203" fmla="*/ 2090921 h 2560564"/>
              <a:gd name="connsiteX204" fmla="*/ 1722946 w 6160822"/>
              <a:gd name="connsiteY204" fmla="*/ 1866174 h 2560564"/>
              <a:gd name="connsiteX205" fmla="*/ 1722946 w 6160822"/>
              <a:gd name="connsiteY205" fmla="*/ 694391 h 2560564"/>
              <a:gd name="connsiteX206" fmla="*/ 1769445 w 6160822"/>
              <a:gd name="connsiteY206" fmla="*/ 468094 h 2560564"/>
              <a:gd name="connsiteX207" fmla="*/ 1894993 w 6160822"/>
              <a:gd name="connsiteY207" fmla="*/ 292946 h 2560564"/>
              <a:gd name="connsiteX208" fmla="*/ 2074791 w 6160822"/>
              <a:gd name="connsiteY208" fmla="*/ 179798 h 2560564"/>
              <a:gd name="connsiteX209" fmla="*/ 2284037 w 6160822"/>
              <a:gd name="connsiteY209" fmla="*/ 139498 h 2560564"/>
              <a:gd name="connsiteX210" fmla="*/ 3892285 w 6160822"/>
              <a:gd name="connsiteY210" fmla="*/ 120899 h 2560564"/>
              <a:gd name="connsiteX211" fmla="*/ 4106182 w 6160822"/>
              <a:gd name="connsiteY211" fmla="*/ 164298 h 2560564"/>
              <a:gd name="connsiteX212" fmla="*/ 4285979 w 6160822"/>
              <a:gd name="connsiteY212" fmla="*/ 283646 h 2560564"/>
              <a:gd name="connsiteX213" fmla="*/ 4409978 w 6160822"/>
              <a:gd name="connsiteY213" fmla="*/ 461894 h 2560564"/>
              <a:gd name="connsiteX214" fmla="*/ 4456477 w 6160822"/>
              <a:gd name="connsiteY214" fmla="*/ 685091 h 2560564"/>
              <a:gd name="connsiteX215" fmla="*/ 4355729 w 6160822"/>
              <a:gd name="connsiteY215" fmla="*/ 1002836 h 2560564"/>
              <a:gd name="connsiteX216" fmla="*/ 4093782 w 6160822"/>
              <a:gd name="connsiteY216" fmla="*/ 1193484 h 2560564"/>
              <a:gd name="connsiteX217" fmla="*/ 3958934 w 6160822"/>
              <a:gd name="connsiteY217" fmla="*/ 1229133 h 2560564"/>
              <a:gd name="connsiteX218" fmla="*/ 3827186 w 6160822"/>
              <a:gd name="connsiteY218" fmla="*/ 1253932 h 2560564"/>
              <a:gd name="connsiteX219" fmla="*/ 3698537 w 6160822"/>
              <a:gd name="connsiteY219" fmla="*/ 1291132 h 2560564"/>
              <a:gd name="connsiteX220" fmla="*/ 3572989 w 6160822"/>
              <a:gd name="connsiteY220" fmla="*/ 1363981 h 2560564"/>
              <a:gd name="connsiteX221" fmla="*/ 3433491 w 6160822"/>
              <a:gd name="connsiteY221" fmla="*/ 1526729 h 2560564"/>
              <a:gd name="connsiteX222" fmla="*/ 3380792 w 6160822"/>
              <a:gd name="connsiteY222" fmla="*/ 1729776 h 2560564"/>
              <a:gd name="connsiteX223" fmla="*/ 3380792 w 6160822"/>
              <a:gd name="connsiteY223" fmla="*/ 2303268 h 2560564"/>
              <a:gd name="connsiteX224" fmla="*/ 4521576 w 6160822"/>
              <a:gd name="connsiteY224" fmla="*/ 2303268 h 2560564"/>
              <a:gd name="connsiteX225" fmla="*/ 4521576 w 6160822"/>
              <a:gd name="connsiteY225" fmla="*/ 2371467 h 2560564"/>
              <a:gd name="connsiteX226" fmla="*/ 3312593 w 6160822"/>
              <a:gd name="connsiteY226" fmla="*/ 2371467 h 2560564"/>
              <a:gd name="connsiteX227" fmla="*/ 3312593 w 6160822"/>
              <a:gd name="connsiteY227" fmla="*/ 1729776 h 2560564"/>
              <a:gd name="connsiteX228" fmla="*/ 3369942 w 6160822"/>
              <a:gd name="connsiteY228" fmla="*/ 1489529 h 2560564"/>
              <a:gd name="connsiteX229" fmla="*/ 3526490 w 6160822"/>
              <a:gd name="connsiteY229" fmla="*/ 1308182 h 2560564"/>
              <a:gd name="connsiteX230" fmla="*/ 3658238 w 6160822"/>
              <a:gd name="connsiteY230" fmla="*/ 1236883 h 2560564"/>
              <a:gd name="connsiteX231" fmla="*/ 3791537 w 6160822"/>
              <a:gd name="connsiteY231" fmla="*/ 1195034 h 2560564"/>
              <a:gd name="connsiteX232" fmla="*/ 3924835 w 6160822"/>
              <a:gd name="connsiteY232" fmla="*/ 1164034 h 2560564"/>
              <a:gd name="connsiteX233" fmla="*/ 4059683 w 6160822"/>
              <a:gd name="connsiteY233" fmla="*/ 1125285 h 2560564"/>
              <a:gd name="connsiteX234" fmla="*/ 4299929 w 6160822"/>
              <a:gd name="connsiteY234" fmla="*/ 960987 h 2560564"/>
              <a:gd name="connsiteX235" fmla="*/ 4388278 w 6160822"/>
              <a:gd name="connsiteY235" fmla="*/ 691290 h 2560564"/>
              <a:gd name="connsiteX236" fmla="*/ 4349528 w 6160822"/>
              <a:gd name="connsiteY236" fmla="*/ 492893 h 2560564"/>
              <a:gd name="connsiteX237" fmla="*/ 4242580 w 6160822"/>
              <a:gd name="connsiteY237" fmla="*/ 339445 h 2560564"/>
              <a:gd name="connsiteX238" fmla="*/ 4081382 w 6160822"/>
              <a:gd name="connsiteY238" fmla="*/ 240247 h 2560564"/>
              <a:gd name="connsiteX239" fmla="*/ 3882985 w 6160822"/>
              <a:gd name="connsiteY239" fmla="*/ 204597 h 2560564"/>
              <a:gd name="connsiteX240" fmla="*/ 3676838 w 6160822"/>
              <a:gd name="connsiteY240" fmla="*/ 244897 h 2560564"/>
              <a:gd name="connsiteX241" fmla="*/ 3520290 w 6160822"/>
              <a:gd name="connsiteY241" fmla="*/ 354945 h 2560564"/>
              <a:gd name="connsiteX242" fmla="*/ 3421092 w 6160822"/>
              <a:gd name="connsiteY242" fmla="*/ 514593 h 2560564"/>
              <a:gd name="connsiteX243" fmla="*/ 3386992 w 6160822"/>
              <a:gd name="connsiteY243" fmla="*/ 703691 h 2560564"/>
              <a:gd name="connsiteX244" fmla="*/ 3315693 w 6160822"/>
              <a:gd name="connsiteY244" fmla="*/ 703691 h 2560564"/>
              <a:gd name="connsiteX245" fmla="*/ 3355992 w 6160822"/>
              <a:gd name="connsiteY245" fmla="*/ 488243 h 2560564"/>
              <a:gd name="connsiteX246" fmla="*/ 3470691 w 6160822"/>
              <a:gd name="connsiteY246" fmla="*/ 302246 h 2560564"/>
              <a:gd name="connsiteX247" fmla="*/ 3652038 w 6160822"/>
              <a:gd name="connsiteY247" fmla="*/ 170498 h 2560564"/>
              <a:gd name="connsiteX248" fmla="*/ 3892285 w 6160822"/>
              <a:gd name="connsiteY248" fmla="*/ 120899 h 2560564"/>
              <a:gd name="connsiteX249" fmla="*/ 719190 w 6160822"/>
              <a:gd name="connsiteY249" fmla="*/ 120899 h 2560564"/>
              <a:gd name="connsiteX250" fmla="*/ 933087 w 6160822"/>
              <a:gd name="connsiteY250" fmla="*/ 164298 h 2560564"/>
              <a:gd name="connsiteX251" fmla="*/ 1112885 w 6160822"/>
              <a:gd name="connsiteY251" fmla="*/ 283646 h 2560564"/>
              <a:gd name="connsiteX252" fmla="*/ 1236882 w 6160822"/>
              <a:gd name="connsiteY252" fmla="*/ 461894 h 2560564"/>
              <a:gd name="connsiteX253" fmla="*/ 1283382 w 6160822"/>
              <a:gd name="connsiteY253" fmla="*/ 685091 h 2560564"/>
              <a:gd name="connsiteX254" fmla="*/ 1182634 w 6160822"/>
              <a:gd name="connsiteY254" fmla="*/ 1002836 h 2560564"/>
              <a:gd name="connsiteX255" fmla="*/ 920687 w 6160822"/>
              <a:gd name="connsiteY255" fmla="*/ 1193484 h 2560564"/>
              <a:gd name="connsiteX256" fmla="*/ 785839 w 6160822"/>
              <a:gd name="connsiteY256" fmla="*/ 1229133 h 2560564"/>
              <a:gd name="connsiteX257" fmla="*/ 654091 w 6160822"/>
              <a:gd name="connsiteY257" fmla="*/ 1253932 h 2560564"/>
              <a:gd name="connsiteX258" fmla="*/ 525442 w 6160822"/>
              <a:gd name="connsiteY258" fmla="*/ 1291132 h 2560564"/>
              <a:gd name="connsiteX259" fmla="*/ 399894 w 6160822"/>
              <a:gd name="connsiteY259" fmla="*/ 1363981 h 2560564"/>
              <a:gd name="connsiteX260" fmla="*/ 260397 w 6160822"/>
              <a:gd name="connsiteY260" fmla="*/ 1526729 h 2560564"/>
              <a:gd name="connsiteX261" fmla="*/ 207697 w 6160822"/>
              <a:gd name="connsiteY261" fmla="*/ 1729776 h 2560564"/>
              <a:gd name="connsiteX262" fmla="*/ 207697 w 6160822"/>
              <a:gd name="connsiteY262" fmla="*/ 2303268 h 2560564"/>
              <a:gd name="connsiteX263" fmla="*/ 1348481 w 6160822"/>
              <a:gd name="connsiteY263" fmla="*/ 2303268 h 2560564"/>
              <a:gd name="connsiteX264" fmla="*/ 1348481 w 6160822"/>
              <a:gd name="connsiteY264" fmla="*/ 2371467 h 2560564"/>
              <a:gd name="connsiteX265" fmla="*/ 139498 w 6160822"/>
              <a:gd name="connsiteY265" fmla="*/ 2371467 h 2560564"/>
              <a:gd name="connsiteX266" fmla="*/ 139498 w 6160822"/>
              <a:gd name="connsiteY266" fmla="*/ 1729776 h 2560564"/>
              <a:gd name="connsiteX267" fmla="*/ 196847 w 6160822"/>
              <a:gd name="connsiteY267" fmla="*/ 1489529 h 2560564"/>
              <a:gd name="connsiteX268" fmla="*/ 353395 w 6160822"/>
              <a:gd name="connsiteY268" fmla="*/ 1308182 h 2560564"/>
              <a:gd name="connsiteX269" fmla="*/ 485143 w 6160822"/>
              <a:gd name="connsiteY269" fmla="*/ 1236883 h 2560564"/>
              <a:gd name="connsiteX270" fmla="*/ 618441 w 6160822"/>
              <a:gd name="connsiteY270" fmla="*/ 1195034 h 2560564"/>
              <a:gd name="connsiteX271" fmla="*/ 751739 w 6160822"/>
              <a:gd name="connsiteY271" fmla="*/ 1164034 h 2560564"/>
              <a:gd name="connsiteX272" fmla="*/ 886587 w 6160822"/>
              <a:gd name="connsiteY272" fmla="*/ 1125285 h 2560564"/>
              <a:gd name="connsiteX273" fmla="*/ 1126834 w 6160822"/>
              <a:gd name="connsiteY273" fmla="*/ 960987 h 2560564"/>
              <a:gd name="connsiteX274" fmla="*/ 1215183 w 6160822"/>
              <a:gd name="connsiteY274" fmla="*/ 691290 h 2560564"/>
              <a:gd name="connsiteX275" fmla="*/ 1176433 w 6160822"/>
              <a:gd name="connsiteY275" fmla="*/ 492893 h 2560564"/>
              <a:gd name="connsiteX276" fmla="*/ 1069485 w 6160822"/>
              <a:gd name="connsiteY276" fmla="*/ 339445 h 2560564"/>
              <a:gd name="connsiteX277" fmla="*/ 908287 w 6160822"/>
              <a:gd name="connsiteY277" fmla="*/ 240247 h 2560564"/>
              <a:gd name="connsiteX278" fmla="*/ 709890 w 6160822"/>
              <a:gd name="connsiteY278" fmla="*/ 204597 h 2560564"/>
              <a:gd name="connsiteX279" fmla="*/ 503743 w 6160822"/>
              <a:gd name="connsiteY279" fmla="*/ 244897 h 2560564"/>
              <a:gd name="connsiteX280" fmla="*/ 347195 w 6160822"/>
              <a:gd name="connsiteY280" fmla="*/ 354945 h 2560564"/>
              <a:gd name="connsiteX281" fmla="*/ 247996 w 6160822"/>
              <a:gd name="connsiteY281" fmla="*/ 514593 h 2560564"/>
              <a:gd name="connsiteX282" fmla="*/ 213897 w 6160822"/>
              <a:gd name="connsiteY282" fmla="*/ 703691 h 2560564"/>
              <a:gd name="connsiteX283" fmla="*/ 142598 w 6160822"/>
              <a:gd name="connsiteY283" fmla="*/ 703691 h 2560564"/>
              <a:gd name="connsiteX284" fmla="*/ 182898 w 6160822"/>
              <a:gd name="connsiteY284" fmla="*/ 488243 h 2560564"/>
              <a:gd name="connsiteX285" fmla="*/ 297596 w 6160822"/>
              <a:gd name="connsiteY285" fmla="*/ 302246 h 2560564"/>
              <a:gd name="connsiteX286" fmla="*/ 478943 w 6160822"/>
              <a:gd name="connsiteY286" fmla="*/ 170498 h 2560564"/>
              <a:gd name="connsiteX287" fmla="*/ 719190 w 6160822"/>
              <a:gd name="connsiteY287" fmla="*/ 120899 h 2560564"/>
              <a:gd name="connsiteX288" fmla="*/ 5457132 w 6160822"/>
              <a:gd name="connsiteY288" fmla="*/ 71299 h 2560564"/>
              <a:gd name="connsiteX289" fmla="*/ 5221536 w 6160822"/>
              <a:gd name="connsiteY289" fmla="*/ 116249 h 2560564"/>
              <a:gd name="connsiteX290" fmla="*/ 5018489 w 6160822"/>
              <a:gd name="connsiteY290" fmla="*/ 241797 h 2560564"/>
              <a:gd name="connsiteX291" fmla="*/ 4875890 w 6160822"/>
              <a:gd name="connsiteY291" fmla="*/ 437094 h 2560564"/>
              <a:gd name="connsiteX292" fmla="*/ 4821642 w 6160822"/>
              <a:gd name="connsiteY292" fmla="*/ 694391 h 2560564"/>
              <a:gd name="connsiteX293" fmla="*/ 4821642 w 6160822"/>
              <a:gd name="connsiteY293" fmla="*/ 1866174 h 2560564"/>
              <a:gd name="connsiteX294" fmla="*/ 4875890 w 6160822"/>
              <a:gd name="connsiteY294" fmla="*/ 2120370 h 2560564"/>
              <a:gd name="connsiteX295" fmla="*/ 5018489 w 6160822"/>
              <a:gd name="connsiteY295" fmla="*/ 2317218 h 2560564"/>
              <a:gd name="connsiteX296" fmla="*/ 5221536 w 6160822"/>
              <a:gd name="connsiteY296" fmla="*/ 2442766 h 2560564"/>
              <a:gd name="connsiteX297" fmla="*/ 5457132 w 6160822"/>
              <a:gd name="connsiteY297" fmla="*/ 2486166 h 2560564"/>
              <a:gd name="connsiteX298" fmla="*/ 5691179 w 6160822"/>
              <a:gd name="connsiteY298" fmla="*/ 2442766 h 2560564"/>
              <a:gd name="connsiteX299" fmla="*/ 5892676 w 6160822"/>
              <a:gd name="connsiteY299" fmla="*/ 2317218 h 2560564"/>
              <a:gd name="connsiteX300" fmla="*/ 6035274 w 6160822"/>
              <a:gd name="connsiteY300" fmla="*/ 2120370 h 2560564"/>
              <a:gd name="connsiteX301" fmla="*/ 6089523 w 6160822"/>
              <a:gd name="connsiteY301" fmla="*/ 1866174 h 2560564"/>
              <a:gd name="connsiteX302" fmla="*/ 6089523 w 6160822"/>
              <a:gd name="connsiteY302" fmla="*/ 694391 h 2560564"/>
              <a:gd name="connsiteX303" fmla="*/ 6035274 w 6160822"/>
              <a:gd name="connsiteY303" fmla="*/ 437094 h 2560564"/>
              <a:gd name="connsiteX304" fmla="*/ 5892676 w 6160822"/>
              <a:gd name="connsiteY304" fmla="*/ 241797 h 2560564"/>
              <a:gd name="connsiteX305" fmla="*/ 5691179 w 6160822"/>
              <a:gd name="connsiteY305" fmla="*/ 116249 h 2560564"/>
              <a:gd name="connsiteX306" fmla="*/ 5457132 w 6160822"/>
              <a:gd name="connsiteY306" fmla="*/ 71299 h 2560564"/>
              <a:gd name="connsiteX307" fmla="*/ 2284037 w 6160822"/>
              <a:gd name="connsiteY307" fmla="*/ 71299 h 2560564"/>
              <a:gd name="connsiteX308" fmla="*/ 2048441 w 6160822"/>
              <a:gd name="connsiteY308" fmla="*/ 116249 h 2560564"/>
              <a:gd name="connsiteX309" fmla="*/ 1845393 w 6160822"/>
              <a:gd name="connsiteY309" fmla="*/ 241797 h 2560564"/>
              <a:gd name="connsiteX310" fmla="*/ 1702796 w 6160822"/>
              <a:gd name="connsiteY310" fmla="*/ 437094 h 2560564"/>
              <a:gd name="connsiteX311" fmla="*/ 1648547 w 6160822"/>
              <a:gd name="connsiteY311" fmla="*/ 694391 h 2560564"/>
              <a:gd name="connsiteX312" fmla="*/ 1648547 w 6160822"/>
              <a:gd name="connsiteY312" fmla="*/ 1866174 h 2560564"/>
              <a:gd name="connsiteX313" fmla="*/ 1702796 w 6160822"/>
              <a:gd name="connsiteY313" fmla="*/ 2120370 h 2560564"/>
              <a:gd name="connsiteX314" fmla="*/ 1845393 w 6160822"/>
              <a:gd name="connsiteY314" fmla="*/ 2317218 h 2560564"/>
              <a:gd name="connsiteX315" fmla="*/ 2048441 w 6160822"/>
              <a:gd name="connsiteY315" fmla="*/ 2442766 h 2560564"/>
              <a:gd name="connsiteX316" fmla="*/ 2284037 w 6160822"/>
              <a:gd name="connsiteY316" fmla="*/ 2486166 h 2560564"/>
              <a:gd name="connsiteX317" fmla="*/ 2518085 w 6160822"/>
              <a:gd name="connsiteY317" fmla="*/ 2442766 h 2560564"/>
              <a:gd name="connsiteX318" fmla="*/ 2719581 w 6160822"/>
              <a:gd name="connsiteY318" fmla="*/ 2317218 h 2560564"/>
              <a:gd name="connsiteX319" fmla="*/ 2862180 w 6160822"/>
              <a:gd name="connsiteY319" fmla="*/ 2120370 h 2560564"/>
              <a:gd name="connsiteX320" fmla="*/ 2916429 w 6160822"/>
              <a:gd name="connsiteY320" fmla="*/ 1866174 h 2560564"/>
              <a:gd name="connsiteX321" fmla="*/ 2916429 w 6160822"/>
              <a:gd name="connsiteY321" fmla="*/ 694391 h 2560564"/>
              <a:gd name="connsiteX322" fmla="*/ 2862180 w 6160822"/>
              <a:gd name="connsiteY322" fmla="*/ 437094 h 2560564"/>
              <a:gd name="connsiteX323" fmla="*/ 2719581 w 6160822"/>
              <a:gd name="connsiteY323" fmla="*/ 241797 h 2560564"/>
              <a:gd name="connsiteX324" fmla="*/ 2518085 w 6160822"/>
              <a:gd name="connsiteY324" fmla="*/ 116249 h 2560564"/>
              <a:gd name="connsiteX325" fmla="*/ 2284037 w 6160822"/>
              <a:gd name="connsiteY325" fmla="*/ 71299 h 2560564"/>
              <a:gd name="connsiteX326" fmla="*/ 5457132 w 6160822"/>
              <a:gd name="connsiteY326" fmla="*/ 0 h 2560564"/>
              <a:gd name="connsiteX327" fmla="*/ 5731478 w 6160822"/>
              <a:gd name="connsiteY327" fmla="*/ 51149 h 2560564"/>
              <a:gd name="connsiteX328" fmla="*/ 5954675 w 6160822"/>
              <a:gd name="connsiteY328" fmla="*/ 193747 h 2560564"/>
              <a:gd name="connsiteX329" fmla="*/ 6105023 w 6160822"/>
              <a:gd name="connsiteY329" fmla="*/ 413845 h 2560564"/>
              <a:gd name="connsiteX330" fmla="*/ 6160822 w 6160822"/>
              <a:gd name="connsiteY330" fmla="*/ 694391 h 2560564"/>
              <a:gd name="connsiteX331" fmla="*/ 6160822 w 6160822"/>
              <a:gd name="connsiteY331" fmla="*/ 1866174 h 2560564"/>
              <a:gd name="connsiteX332" fmla="*/ 6105023 w 6160822"/>
              <a:gd name="connsiteY332" fmla="*/ 2145170 h 2560564"/>
              <a:gd name="connsiteX333" fmla="*/ 5954675 w 6160822"/>
              <a:gd name="connsiteY333" fmla="*/ 2365267 h 2560564"/>
              <a:gd name="connsiteX334" fmla="*/ 5731478 w 6160822"/>
              <a:gd name="connsiteY334" fmla="*/ 2509415 h 2560564"/>
              <a:gd name="connsiteX335" fmla="*/ 5457132 w 6160822"/>
              <a:gd name="connsiteY335" fmla="*/ 2560564 h 2560564"/>
              <a:gd name="connsiteX336" fmla="*/ 5182786 w 6160822"/>
              <a:gd name="connsiteY336" fmla="*/ 2509415 h 2560564"/>
              <a:gd name="connsiteX337" fmla="*/ 4958040 w 6160822"/>
              <a:gd name="connsiteY337" fmla="*/ 2365267 h 2560564"/>
              <a:gd name="connsiteX338" fmla="*/ 4807692 w 6160822"/>
              <a:gd name="connsiteY338" fmla="*/ 2145170 h 2560564"/>
              <a:gd name="connsiteX339" fmla="*/ 4753442 w 6160822"/>
              <a:gd name="connsiteY339" fmla="*/ 1866174 h 2560564"/>
              <a:gd name="connsiteX340" fmla="*/ 4753442 w 6160822"/>
              <a:gd name="connsiteY340" fmla="*/ 694391 h 2560564"/>
              <a:gd name="connsiteX341" fmla="*/ 4807692 w 6160822"/>
              <a:gd name="connsiteY341" fmla="*/ 413845 h 2560564"/>
              <a:gd name="connsiteX342" fmla="*/ 4958040 w 6160822"/>
              <a:gd name="connsiteY342" fmla="*/ 193747 h 2560564"/>
              <a:gd name="connsiteX343" fmla="*/ 5182786 w 6160822"/>
              <a:gd name="connsiteY343" fmla="*/ 51149 h 2560564"/>
              <a:gd name="connsiteX344" fmla="*/ 5457132 w 6160822"/>
              <a:gd name="connsiteY344" fmla="*/ 0 h 2560564"/>
              <a:gd name="connsiteX345" fmla="*/ 3882985 w 6160822"/>
              <a:gd name="connsiteY345" fmla="*/ 0 h 2560564"/>
              <a:gd name="connsiteX346" fmla="*/ 4157331 w 6160822"/>
              <a:gd name="connsiteY346" fmla="*/ 44950 h 2560564"/>
              <a:gd name="connsiteX347" fmla="*/ 4380528 w 6160822"/>
              <a:gd name="connsiteY347" fmla="*/ 176698 h 2560564"/>
              <a:gd name="connsiteX348" fmla="*/ 4530875 w 6160822"/>
              <a:gd name="connsiteY348" fmla="*/ 385945 h 2560564"/>
              <a:gd name="connsiteX349" fmla="*/ 4586675 w 6160822"/>
              <a:gd name="connsiteY349" fmla="*/ 663391 h 2560564"/>
              <a:gd name="connsiteX350" fmla="*/ 4468877 w 6160822"/>
              <a:gd name="connsiteY350" fmla="*/ 1077235 h 2560564"/>
              <a:gd name="connsiteX351" fmla="*/ 4149582 w 6160822"/>
              <a:gd name="connsiteY351" fmla="*/ 1311282 h 2560564"/>
              <a:gd name="connsiteX352" fmla="*/ 4025583 w 6160822"/>
              <a:gd name="connsiteY352" fmla="*/ 1350031 h 2560564"/>
              <a:gd name="connsiteX353" fmla="*/ 3900035 w 6160822"/>
              <a:gd name="connsiteY353" fmla="*/ 1371731 h 2560564"/>
              <a:gd name="connsiteX354" fmla="*/ 3772937 w 6160822"/>
              <a:gd name="connsiteY354" fmla="*/ 1402731 h 2560564"/>
              <a:gd name="connsiteX355" fmla="*/ 3644288 w 6160822"/>
              <a:gd name="connsiteY355" fmla="*/ 1469380 h 2560564"/>
              <a:gd name="connsiteX356" fmla="*/ 3523390 w 6160822"/>
              <a:gd name="connsiteY356" fmla="*/ 1729776 h 2560564"/>
              <a:gd name="connsiteX357" fmla="*/ 3523390 w 6160822"/>
              <a:gd name="connsiteY357" fmla="*/ 2163770 h 2560564"/>
              <a:gd name="connsiteX358" fmla="*/ 4521576 w 6160822"/>
              <a:gd name="connsiteY358" fmla="*/ 2163770 h 2560564"/>
              <a:gd name="connsiteX359" fmla="*/ 4521576 w 6160822"/>
              <a:gd name="connsiteY359" fmla="*/ 2231969 h 2560564"/>
              <a:gd name="connsiteX360" fmla="*/ 3452091 w 6160822"/>
              <a:gd name="connsiteY360" fmla="*/ 2231969 h 2560564"/>
              <a:gd name="connsiteX361" fmla="*/ 3452091 w 6160822"/>
              <a:gd name="connsiteY361" fmla="*/ 1729776 h 2560564"/>
              <a:gd name="connsiteX362" fmla="*/ 3493940 w 6160822"/>
              <a:gd name="connsiteY362" fmla="*/ 1549979 h 2560564"/>
              <a:gd name="connsiteX363" fmla="*/ 3607089 w 6160822"/>
              <a:gd name="connsiteY363" fmla="*/ 1416681 h 2560564"/>
              <a:gd name="connsiteX364" fmla="*/ 3735737 w 6160822"/>
              <a:gd name="connsiteY364" fmla="*/ 1346932 h 2560564"/>
              <a:gd name="connsiteX365" fmla="*/ 3864385 w 6160822"/>
              <a:gd name="connsiteY365" fmla="*/ 1309732 h 2560564"/>
              <a:gd name="connsiteX366" fmla="*/ 3993034 w 6160822"/>
              <a:gd name="connsiteY366" fmla="*/ 1286482 h 2560564"/>
              <a:gd name="connsiteX367" fmla="*/ 4118582 w 6160822"/>
              <a:gd name="connsiteY367" fmla="*/ 1252383 h 2560564"/>
              <a:gd name="connsiteX368" fmla="*/ 4409978 w 6160822"/>
              <a:gd name="connsiteY368" fmla="*/ 1038486 h 2560564"/>
              <a:gd name="connsiteX369" fmla="*/ 4515376 w 6160822"/>
              <a:gd name="connsiteY369" fmla="*/ 669591 h 2560564"/>
              <a:gd name="connsiteX370" fmla="*/ 4465777 w 6160822"/>
              <a:gd name="connsiteY370" fmla="*/ 426244 h 2560564"/>
              <a:gd name="connsiteX371" fmla="*/ 4330929 w 6160822"/>
              <a:gd name="connsiteY371" fmla="*/ 232497 h 2560564"/>
              <a:gd name="connsiteX372" fmla="*/ 4129431 w 6160822"/>
              <a:gd name="connsiteY372" fmla="*/ 105399 h 2560564"/>
              <a:gd name="connsiteX373" fmla="*/ 3882985 w 6160822"/>
              <a:gd name="connsiteY373" fmla="*/ 58899 h 2560564"/>
              <a:gd name="connsiteX374" fmla="*/ 3619488 w 6160822"/>
              <a:gd name="connsiteY374" fmla="*/ 111599 h 2560564"/>
              <a:gd name="connsiteX375" fmla="*/ 3417992 w 6160822"/>
              <a:gd name="connsiteY375" fmla="*/ 252647 h 2560564"/>
              <a:gd name="connsiteX376" fmla="*/ 3289343 w 6160822"/>
              <a:gd name="connsiteY376" fmla="*/ 458794 h 2560564"/>
              <a:gd name="connsiteX377" fmla="*/ 3244394 w 6160822"/>
              <a:gd name="connsiteY377" fmla="*/ 703691 h 2560564"/>
              <a:gd name="connsiteX378" fmla="*/ 3176195 w 6160822"/>
              <a:gd name="connsiteY378" fmla="*/ 703691 h 2560564"/>
              <a:gd name="connsiteX379" fmla="*/ 3227344 w 6160822"/>
              <a:gd name="connsiteY379" fmla="*/ 429344 h 2560564"/>
              <a:gd name="connsiteX380" fmla="*/ 3371492 w 6160822"/>
              <a:gd name="connsiteY380" fmla="*/ 206147 h 2560564"/>
              <a:gd name="connsiteX381" fmla="*/ 3594689 w 6160822"/>
              <a:gd name="connsiteY381" fmla="*/ 55799 h 2560564"/>
              <a:gd name="connsiteX382" fmla="*/ 3882985 w 6160822"/>
              <a:gd name="connsiteY382" fmla="*/ 0 h 2560564"/>
              <a:gd name="connsiteX383" fmla="*/ 2284037 w 6160822"/>
              <a:gd name="connsiteY383" fmla="*/ 0 h 2560564"/>
              <a:gd name="connsiteX384" fmla="*/ 2558384 w 6160822"/>
              <a:gd name="connsiteY384" fmla="*/ 51149 h 2560564"/>
              <a:gd name="connsiteX385" fmla="*/ 2781581 w 6160822"/>
              <a:gd name="connsiteY385" fmla="*/ 193747 h 2560564"/>
              <a:gd name="connsiteX386" fmla="*/ 2931928 w 6160822"/>
              <a:gd name="connsiteY386" fmla="*/ 413845 h 2560564"/>
              <a:gd name="connsiteX387" fmla="*/ 2987728 w 6160822"/>
              <a:gd name="connsiteY387" fmla="*/ 694391 h 2560564"/>
              <a:gd name="connsiteX388" fmla="*/ 2987728 w 6160822"/>
              <a:gd name="connsiteY388" fmla="*/ 1866174 h 2560564"/>
              <a:gd name="connsiteX389" fmla="*/ 2931928 w 6160822"/>
              <a:gd name="connsiteY389" fmla="*/ 2145170 h 2560564"/>
              <a:gd name="connsiteX390" fmla="*/ 2781581 w 6160822"/>
              <a:gd name="connsiteY390" fmla="*/ 2365267 h 2560564"/>
              <a:gd name="connsiteX391" fmla="*/ 2558384 w 6160822"/>
              <a:gd name="connsiteY391" fmla="*/ 2509415 h 2560564"/>
              <a:gd name="connsiteX392" fmla="*/ 2284037 w 6160822"/>
              <a:gd name="connsiteY392" fmla="*/ 2560564 h 2560564"/>
              <a:gd name="connsiteX393" fmla="*/ 2009691 w 6160822"/>
              <a:gd name="connsiteY393" fmla="*/ 2509415 h 2560564"/>
              <a:gd name="connsiteX394" fmla="*/ 1784945 w 6160822"/>
              <a:gd name="connsiteY394" fmla="*/ 2365267 h 2560564"/>
              <a:gd name="connsiteX395" fmla="*/ 1634597 w 6160822"/>
              <a:gd name="connsiteY395" fmla="*/ 2145170 h 2560564"/>
              <a:gd name="connsiteX396" fmla="*/ 1580348 w 6160822"/>
              <a:gd name="connsiteY396" fmla="*/ 1866174 h 2560564"/>
              <a:gd name="connsiteX397" fmla="*/ 1580348 w 6160822"/>
              <a:gd name="connsiteY397" fmla="*/ 694391 h 2560564"/>
              <a:gd name="connsiteX398" fmla="*/ 1634597 w 6160822"/>
              <a:gd name="connsiteY398" fmla="*/ 413845 h 2560564"/>
              <a:gd name="connsiteX399" fmla="*/ 1784945 w 6160822"/>
              <a:gd name="connsiteY399" fmla="*/ 193747 h 2560564"/>
              <a:gd name="connsiteX400" fmla="*/ 2009691 w 6160822"/>
              <a:gd name="connsiteY400" fmla="*/ 51149 h 2560564"/>
              <a:gd name="connsiteX401" fmla="*/ 2284037 w 6160822"/>
              <a:gd name="connsiteY401" fmla="*/ 0 h 2560564"/>
              <a:gd name="connsiteX402" fmla="*/ 709890 w 6160822"/>
              <a:gd name="connsiteY402" fmla="*/ 0 h 2560564"/>
              <a:gd name="connsiteX403" fmla="*/ 984236 w 6160822"/>
              <a:gd name="connsiteY403" fmla="*/ 44950 h 2560564"/>
              <a:gd name="connsiteX404" fmla="*/ 1207433 w 6160822"/>
              <a:gd name="connsiteY404" fmla="*/ 176698 h 2560564"/>
              <a:gd name="connsiteX405" fmla="*/ 1357781 w 6160822"/>
              <a:gd name="connsiteY405" fmla="*/ 385945 h 2560564"/>
              <a:gd name="connsiteX406" fmla="*/ 1413580 w 6160822"/>
              <a:gd name="connsiteY406" fmla="*/ 663391 h 2560564"/>
              <a:gd name="connsiteX407" fmla="*/ 1295782 w 6160822"/>
              <a:gd name="connsiteY407" fmla="*/ 1077235 h 2560564"/>
              <a:gd name="connsiteX408" fmla="*/ 976486 w 6160822"/>
              <a:gd name="connsiteY408" fmla="*/ 1311282 h 2560564"/>
              <a:gd name="connsiteX409" fmla="*/ 852488 w 6160822"/>
              <a:gd name="connsiteY409" fmla="*/ 1350031 h 2560564"/>
              <a:gd name="connsiteX410" fmla="*/ 726940 w 6160822"/>
              <a:gd name="connsiteY410" fmla="*/ 1371731 h 2560564"/>
              <a:gd name="connsiteX411" fmla="*/ 599842 w 6160822"/>
              <a:gd name="connsiteY411" fmla="*/ 1402731 h 2560564"/>
              <a:gd name="connsiteX412" fmla="*/ 471193 w 6160822"/>
              <a:gd name="connsiteY412" fmla="*/ 1469380 h 2560564"/>
              <a:gd name="connsiteX413" fmla="*/ 350295 w 6160822"/>
              <a:gd name="connsiteY413" fmla="*/ 1729776 h 2560564"/>
              <a:gd name="connsiteX414" fmla="*/ 350295 w 6160822"/>
              <a:gd name="connsiteY414" fmla="*/ 2163770 h 2560564"/>
              <a:gd name="connsiteX415" fmla="*/ 1348481 w 6160822"/>
              <a:gd name="connsiteY415" fmla="*/ 2163770 h 2560564"/>
              <a:gd name="connsiteX416" fmla="*/ 1348481 w 6160822"/>
              <a:gd name="connsiteY416" fmla="*/ 2231969 h 2560564"/>
              <a:gd name="connsiteX417" fmla="*/ 278996 w 6160822"/>
              <a:gd name="connsiteY417" fmla="*/ 2231969 h 2560564"/>
              <a:gd name="connsiteX418" fmla="*/ 278996 w 6160822"/>
              <a:gd name="connsiteY418" fmla="*/ 1729776 h 2560564"/>
              <a:gd name="connsiteX419" fmla="*/ 320846 w 6160822"/>
              <a:gd name="connsiteY419" fmla="*/ 1549979 h 2560564"/>
              <a:gd name="connsiteX420" fmla="*/ 433994 w 6160822"/>
              <a:gd name="connsiteY420" fmla="*/ 1416681 h 2560564"/>
              <a:gd name="connsiteX421" fmla="*/ 562642 w 6160822"/>
              <a:gd name="connsiteY421" fmla="*/ 1346932 h 2560564"/>
              <a:gd name="connsiteX422" fmla="*/ 691291 w 6160822"/>
              <a:gd name="connsiteY422" fmla="*/ 1309732 h 2560564"/>
              <a:gd name="connsiteX423" fmla="*/ 819938 w 6160822"/>
              <a:gd name="connsiteY423" fmla="*/ 1286482 h 2560564"/>
              <a:gd name="connsiteX424" fmla="*/ 945487 w 6160822"/>
              <a:gd name="connsiteY424" fmla="*/ 1252383 h 2560564"/>
              <a:gd name="connsiteX425" fmla="*/ 1236882 w 6160822"/>
              <a:gd name="connsiteY425" fmla="*/ 1038486 h 2560564"/>
              <a:gd name="connsiteX426" fmla="*/ 1342281 w 6160822"/>
              <a:gd name="connsiteY426" fmla="*/ 669591 h 2560564"/>
              <a:gd name="connsiteX427" fmla="*/ 1292682 w 6160822"/>
              <a:gd name="connsiteY427" fmla="*/ 426244 h 2560564"/>
              <a:gd name="connsiteX428" fmla="*/ 1157833 w 6160822"/>
              <a:gd name="connsiteY428" fmla="*/ 232497 h 2560564"/>
              <a:gd name="connsiteX429" fmla="*/ 956337 w 6160822"/>
              <a:gd name="connsiteY429" fmla="*/ 105399 h 2560564"/>
              <a:gd name="connsiteX430" fmla="*/ 709890 w 6160822"/>
              <a:gd name="connsiteY430" fmla="*/ 58899 h 2560564"/>
              <a:gd name="connsiteX431" fmla="*/ 446394 w 6160822"/>
              <a:gd name="connsiteY431" fmla="*/ 111599 h 2560564"/>
              <a:gd name="connsiteX432" fmla="*/ 244896 w 6160822"/>
              <a:gd name="connsiteY432" fmla="*/ 252647 h 2560564"/>
              <a:gd name="connsiteX433" fmla="*/ 116249 w 6160822"/>
              <a:gd name="connsiteY433" fmla="*/ 458794 h 2560564"/>
              <a:gd name="connsiteX434" fmla="*/ 71299 w 6160822"/>
              <a:gd name="connsiteY434" fmla="*/ 703691 h 2560564"/>
              <a:gd name="connsiteX435" fmla="*/ 3100 w 6160822"/>
              <a:gd name="connsiteY435" fmla="*/ 703691 h 2560564"/>
              <a:gd name="connsiteX436" fmla="*/ 54249 w 6160822"/>
              <a:gd name="connsiteY436" fmla="*/ 429344 h 2560564"/>
              <a:gd name="connsiteX437" fmla="*/ 198397 w 6160822"/>
              <a:gd name="connsiteY437" fmla="*/ 206147 h 2560564"/>
              <a:gd name="connsiteX438" fmla="*/ 421594 w 6160822"/>
              <a:gd name="connsiteY438" fmla="*/ 55799 h 2560564"/>
              <a:gd name="connsiteX439" fmla="*/ 709890 w 6160822"/>
              <a:gd name="connsiteY439" fmla="*/ 0 h 2560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</a:cxnLst>
            <a:rect l="l" t="t" r="r" b="b"/>
            <a:pathLst>
              <a:path w="6160822" h="2560564">
                <a:moveTo>
                  <a:pt x="5457132" y="350295"/>
                </a:moveTo>
                <a:cubicBezTo>
                  <a:pt x="5347600" y="350295"/>
                  <a:pt x="5261318" y="380262"/>
                  <a:pt x="5198286" y="440194"/>
                </a:cubicBezTo>
                <a:cubicBezTo>
                  <a:pt x="5135254" y="500127"/>
                  <a:pt x="5103738" y="584859"/>
                  <a:pt x="5103738" y="694391"/>
                </a:cubicBezTo>
                <a:lnTo>
                  <a:pt x="5103738" y="1866174"/>
                </a:lnTo>
                <a:cubicBezTo>
                  <a:pt x="5103738" y="1973639"/>
                  <a:pt x="5135254" y="2057338"/>
                  <a:pt x="5198286" y="2117271"/>
                </a:cubicBezTo>
                <a:cubicBezTo>
                  <a:pt x="5261318" y="2177203"/>
                  <a:pt x="5347600" y="2207169"/>
                  <a:pt x="5457132" y="2207169"/>
                </a:cubicBezTo>
                <a:cubicBezTo>
                  <a:pt x="5566664" y="2207169"/>
                  <a:pt x="5652430" y="2177203"/>
                  <a:pt x="5714428" y="2117271"/>
                </a:cubicBezTo>
                <a:cubicBezTo>
                  <a:pt x="5776428" y="2057338"/>
                  <a:pt x="5807427" y="1973639"/>
                  <a:pt x="5807427" y="1866174"/>
                </a:cubicBezTo>
                <a:lnTo>
                  <a:pt x="5807427" y="694391"/>
                </a:lnTo>
                <a:cubicBezTo>
                  <a:pt x="5807427" y="584859"/>
                  <a:pt x="5776428" y="500127"/>
                  <a:pt x="5714428" y="440194"/>
                </a:cubicBezTo>
                <a:cubicBezTo>
                  <a:pt x="5652430" y="380262"/>
                  <a:pt x="5566664" y="350295"/>
                  <a:pt x="5457132" y="350295"/>
                </a:cubicBezTo>
                <a:close/>
                <a:moveTo>
                  <a:pt x="2284037" y="350295"/>
                </a:moveTo>
                <a:cubicBezTo>
                  <a:pt x="2174506" y="350295"/>
                  <a:pt x="2088223" y="380262"/>
                  <a:pt x="2025191" y="440194"/>
                </a:cubicBezTo>
                <a:cubicBezTo>
                  <a:pt x="1962158" y="500127"/>
                  <a:pt x="1930643" y="584859"/>
                  <a:pt x="1930643" y="694391"/>
                </a:cubicBezTo>
                <a:lnTo>
                  <a:pt x="1930643" y="1866174"/>
                </a:lnTo>
                <a:cubicBezTo>
                  <a:pt x="1930643" y="1973639"/>
                  <a:pt x="1962158" y="2057338"/>
                  <a:pt x="2025191" y="2117271"/>
                </a:cubicBezTo>
                <a:cubicBezTo>
                  <a:pt x="2088223" y="2177203"/>
                  <a:pt x="2174506" y="2207169"/>
                  <a:pt x="2284037" y="2207169"/>
                </a:cubicBezTo>
                <a:cubicBezTo>
                  <a:pt x="2393569" y="2207169"/>
                  <a:pt x="2479335" y="2177203"/>
                  <a:pt x="2541334" y="2117271"/>
                </a:cubicBezTo>
                <a:cubicBezTo>
                  <a:pt x="2603333" y="2057338"/>
                  <a:pt x="2634333" y="1973639"/>
                  <a:pt x="2634333" y="1866174"/>
                </a:cubicBezTo>
                <a:lnTo>
                  <a:pt x="2634333" y="694391"/>
                </a:lnTo>
                <a:cubicBezTo>
                  <a:pt x="2634333" y="584859"/>
                  <a:pt x="2603333" y="500127"/>
                  <a:pt x="2541334" y="440194"/>
                </a:cubicBezTo>
                <a:cubicBezTo>
                  <a:pt x="2479335" y="380262"/>
                  <a:pt x="2393569" y="350295"/>
                  <a:pt x="2284037" y="350295"/>
                </a:cubicBezTo>
                <a:close/>
                <a:moveTo>
                  <a:pt x="5457132" y="282096"/>
                </a:moveTo>
                <a:cubicBezTo>
                  <a:pt x="5512932" y="282096"/>
                  <a:pt x="5566148" y="291396"/>
                  <a:pt x="5616780" y="309996"/>
                </a:cubicBezTo>
                <a:cubicBezTo>
                  <a:pt x="5667412" y="328596"/>
                  <a:pt x="5712362" y="355979"/>
                  <a:pt x="5751628" y="392145"/>
                </a:cubicBezTo>
                <a:cubicBezTo>
                  <a:pt x="5790894" y="428311"/>
                  <a:pt x="5821893" y="471711"/>
                  <a:pt x="5844627" y="522343"/>
                </a:cubicBezTo>
                <a:cubicBezTo>
                  <a:pt x="5867360" y="572975"/>
                  <a:pt x="5878726" y="630325"/>
                  <a:pt x="5878726" y="694391"/>
                </a:cubicBezTo>
                <a:lnTo>
                  <a:pt x="5878726" y="1866174"/>
                </a:lnTo>
                <a:cubicBezTo>
                  <a:pt x="5878726" y="1930240"/>
                  <a:pt x="5867360" y="1987589"/>
                  <a:pt x="5844627" y="2038222"/>
                </a:cubicBezTo>
                <a:cubicBezTo>
                  <a:pt x="5821893" y="2088854"/>
                  <a:pt x="5790894" y="2131737"/>
                  <a:pt x="5751628" y="2166870"/>
                </a:cubicBezTo>
                <a:cubicBezTo>
                  <a:pt x="5712362" y="2202003"/>
                  <a:pt x="5667412" y="2228869"/>
                  <a:pt x="5616780" y="2247468"/>
                </a:cubicBezTo>
                <a:cubicBezTo>
                  <a:pt x="5566148" y="2266068"/>
                  <a:pt x="5512932" y="2275368"/>
                  <a:pt x="5457132" y="2275368"/>
                </a:cubicBezTo>
                <a:cubicBezTo>
                  <a:pt x="5401334" y="2275368"/>
                  <a:pt x="5348116" y="2266068"/>
                  <a:pt x="5297485" y="2247468"/>
                </a:cubicBezTo>
                <a:cubicBezTo>
                  <a:pt x="5246852" y="2228869"/>
                  <a:pt x="5201902" y="2202003"/>
                  <a:pt x="5162636" y="2166870"/>
                </a:cubicBezTo>
                <a:cubicBezTo>
                  <a:pt x="5123370" y="2131737"/>
                  <a:pt x="5092370" y="2088854"/>
                  <a:pt x="5069638" y="2038222"/>
                </a:cubicBezTo>
                <a:cubicBezTo>
                  <a:pt x="5046905" y="1987589"/>
                  <a:pt x="5035538" y="1930240"/>
                  <a:pt x="5035538" y="1866174"/>
                </a:cubicBezTo>
                <a:lnTo>
                  <a:pt x="5035538" y="694391"/>
                </a:lnTo>
                <a:cubicBezTo>
                  <a:pt x="5035538" y="630325"/>
                  <a:pt x="5046905" y="572975"/>
                  <a:pt x="5069638" y="522343"/>
                </a:cubicBezTo>
                <a:cubicBezTo>
                  <a:pt x="5092370" y="471711"/>
                  <a:pt x="5123370" y="428311"/>
                  <a:pt x="5162636" y="392145"/>
                </a:cubicBezTo>
                <a:cubicBezTo>
                  <a:pt x="5201902" y="355979"/>
                  <a:pt x="5246852" y="328596"/>
                  <a:pt x="5297485" y="309996"/>
                </a:cubicBezTo>
                <a:cubicBezTo>
                  <a:pt x="5348116" y="291396"/>
                  <a:pt x="5401334" y="282096"/>
                  <a:pt x="5457132" y="282096"/>
                </a:cubicBezTo>
                <a:close/>
                <a:moveTo>
                  <a:pt x="2284037" y="282096"/>
                </a:moveTo>
                <a:cubicBezTo>
                  <a:pt x="2339837" y="282096"/>
                  <a:pt x="2393053" y="291396"/>
                  <a:pt x="2443686" y="309996"/>
                </a:cubicBezTo>
                <a:cubicBezTo>
                  <a:pt x="2494318" y="328596"/>
                  <a:pt x="2539268" y="355979"/>
                  <a:pt x="2578534" y="392145"/>
                </a:cubicBezTo>
                <a:cubicBezTo>
                  <a:pt x="2617800" y="428311"/>
                  <a:pt x="2648799" y="471711"/>
                  <a:pt x="2671532" y="522343"/>
                </a:cubicBezTo>
                <a:cubicBezTo>
                  <a:pt x="2694266" y="572975"/>
                  <a:pt x="2705632" y="630325"/>
                  <a:pt x="2705632" y="694391"/>
                </a:cubicBezTo>
                <a:lnTo>
                  <a:pt x="2705632" y="1866174"/>
                </a:lnTo>
                <a:cubicBezTo>
                  <a:pt x="2705632" y="1930240"/>
                  <a:pt x="2694266" y="1987589"/>
                  <a:pt x="2671532" y="2038222"/>
                </a:cubicBezTo>
                <a:cubicBezTo>
                  <a:pt x="2648799" y="2088854"/>
                  <a:pt x="2617800" y="2131737"/>
                  <a:pt x="2578534" y="2166870"/>
                </a:cubicBezTo>
                <a:cubicBezTo>
                  <a:pt x="2539268" y="2202003"/>
                  <a:pt x="2494318" y="2228869"/>
                  <a:pt x="2443686" y="2247468"/>
                </a:cubicBezTo>
                <a:cubicBezTo>
                  <a:pt x="2393053" y="2266068"/>
                  <a:pt x="2339837" y="2275368"/>
                  <a:pt x="2284037" y="2275368"/>
                </a:cubicBezTo>
                <a:cubicBezTo>
                  <a:pt x="2228238" y="2275368"/>
                  <a:pt x="2175022" y="2266068"/>
                  <a:pt x="2124390" y="2247468"/>
                </a:cubicBezTo>
                <a:cubicBezTo>
                  <a:pt x="2073757" y="2228869"/>
                  <a:pt x="2028808" y="2202003"/>
                  <a:pt x="1989542" y="2166870"/>
                </a:cubicBezTo>
                <a:cubicBezTo>
                  <a:pt x="1950277" y="2131737"/>
                  <a:pt x="1919276" y="2088854"/>
                  <a:pt x="1896543" y="2038222"/>
                </a:cubicBezTo>
                <a:cubicBezTo>
                  <a:pt x="1873810" y="1987589"/>
                  <a:pt x="1862444" y="1930240"/>
                  <a:pt x="1862444" y="1866174"/>
                </a:cubicBezTo>
                <a:lnTo>
                  <a:pt x="1862444" y="694391"/>
                </a:lnTo>
                <a:cubicBezTo>
                  <a:pt x="1862444" y="630325"/>
                  <a:pt x="1873810" y="572975"/>
                  <a:pt x="1896543" y="522343"/>
                </a:cubicBezTo>
                <a:cubicBezTo>
                  <a:pt x="1919276" y="471711"/>
                  <a:pt x="1950277" y="428311"/>
                  <a:pt x="1989542" y="392145"/>
                </a:cubicBezTo>
                <a:cubicBezTo>
                  <a:pt x="2028808" y="355979"/>
                  <a:pt x="2073757" y="328596"/>
                  <a:pt x="2124390" y="309996"/>
                </a:cubicBezTo>
                <a:cubicBezTo>
                  <a:pt x="2175022" y="291396"/>
                  <a:pt x="2228238" y="282096"/>
                  <a:pt x="2284037" y="282096"/>
                </a:cubicBezTo>
                <a:close/>
                <a:moveTo>
                  <a:pt x="3882985" y="266597"/>
                </a:moveTo>
                <a:cubicBezTo>
                  <a:pt x="3942917" y="266597"/>
                  <a:pt x="3999750" y="276930"/>
                  <a:pt x="4053483" y="297596"/>
                </a:cubicBezTo>
                <a:cubicBezTo>
                  <a:pt x="4107215" y="318262"/>
                  <a:pt x="4153714" y="347196"/>
                  <a:pt x="4192980" y="384395"/>
                </a:cubicBezTo>
                <a:cubicBezTo>
                  <a:pt x="4232247" y="421595"/>
                  <a:pt x="4263246" y="466544"/>
                  <a:pt x="4285979" y="519243"/>
                </a:cubicBezTo>
                <a:cubicBezTo>
                  <a:pt x="4308712" y="571942"/>
                  <a:pt x="4320079" y="630325"/>
                  <a:pt x="4320079" y="694391"/>
                </a:cubicBezTo>
                <a:cubicBezTo>
                  <a:pt x="4320079" y="797722"/>
                  <a:pt x="4295279" y="877805"/>
                  <a:pt x="4245680" y="934637"/>
                </a:cubicBezTo>
                <a:cubicBezTo>
                  <a:pt x="4196080" y="991470"/>
                  <a:pt x="4125815" y="1036419"/>
                  <a:pt x="4034883" y="1069485"/>
                </a:cubicBezTo>
                <a:cubicBezTo>
                  <a:pt x="3987350" y="1086018"/>
                  <a:pt x="3939817" y="1098935"/>
                  <a:pt x="3892285" y="1108235"/>
                </a:cubicBezTo>
                <a:cubicBezTo>
                  <a:pt x="3844752" y="1117534"/>
                  <a:pt x="3798253" y="1128384"/>
                  <a:pt x="3752787" y="1140784"/>
                </a:cubicBezTo>
                <a:cubicBezTo>
                  <a:pt x="3707321" y="1153184"/>
                  <a:pt x="3662888" y="1168167"/>
                  <a:pt x="3619488" y="1185734"/>
                </a:cubicBezTo>
                <a:cubicBezTo>
                  <a:pt x="3576090" y="1203300"/>
                  <a:pt x="3533723" y="1228617"/>
                  <a:pt x="3492390" y="1261683"/>
                </a:cubicBezTo>
                <a:cubicBezTo>
                  <a:pt x="3415925" y="1321615"/>
                  <a:pt x="3354959" y="1388264"/>
                  <a:pt x="3309493" y="1461630"/>
                </a:cubicBezTo>
                <a:cubicBezTo>
                  <a:pt x="3264027" y="1534995"/>
                  <a:pt x="3241294" y="1626444"/>
                  <a:pt x="3241294" y="1735976"/>
                </a:cubicBezTo>
                <a:lnTo>
                  <a:pt x="3241294" y="2442766"/>
                </a:lnTo>
                <a:lnTo>
                  <a:pt x="4521576" y="2442766"/>
                </a:lnTo>
                <a:lnTo>
                  <a:pt x="4521576" y="2514065"/>
                </a:lnTo>
                <a:lnTo>
                  <a:pt x="3173095" y="2514065"/>
                </a:lnTo>
                <a:lnTo>
                  <a:pt x="3173095" y="1735976"/>
                </a:lnTo>
                <a:cubicBezTo>
                  <a:pt x="3173095" y="1607844"/>
                  <a:pt x="3198928" y="1503479"/>
                  <a:pt x="3250594" y="1422880"/>
                </a:cubicBezTo>
                <a:cubicBezTo>
                  <a:pt x="3302260" y="1342281"/>
                  <a:pt x="3367359" y="1272016"/>
                  <a:pt x="3445891" y="1212083"/>
                </a:cubicBezTo>
                <a:cubicBezTo>
                  <a:pt x="3530623" y="1150084"/>
                  <a:pt x="3621039" y="1107201"/>
                  <a:pt x="3717137" y="1083435"/>
                </a:cubicBezTo>
                <a:cubicBezTo>
                  <a:pt x="3813236" y="1059669"/>
                  <a:pt x="3913984" y="1032286"/>
                  <a:pt x="4019383" y="1001286"/>
                </a:cubicBezTo>
                <a:cubicBezTo>
                  <a:pt x="4097915" y="978554"/>
                  <a:pt x="4156297" y="944970"/>
                  <a:pt x="4194531" y="900538"/>
                </a:cubicBezTo>
                <a:cubicBezTo>
                  <a:pt x="4232763" y="856105"/>
                  <a:pt x="4251880" y="790489"/>
                  <a:pt x="4251880" y="703691"/>
                </a:cubicBezTo>
                <a:cubicBezTo>
                  <a:pt x="4251880" y="647891"/>
                  <a:pt x="4242063" y="597775"/>
                  <a:pt x="4222430" y="553342"/>
                </a:cubicBezTo>
                <a:cubicBezTo>
                  <a:pt x="4202797" y="508910"/>
                  <a:pt x="4176447" y="471711"/>
                  <a:pt x="4143381" y="441744"/>
                </a:cubicBezTo>
                <a:cubicBezTo>
                  <a:pt x="4110315" y="411778"/>
                  <a:pt x="4071049" y="388528"/>
                  <a:pt x="4025583" y="371995"/>
                </a:cubicBezTo>
                <a:cubicBezTo>
                  <a:pt x="3980117" y="355462"/>
                  <a:pt x="3932584" y="347196"/>
                  <a:pt x="3882985" y="347196"/>
                </a:cubicBezTo>
                <a:cubicBezTo>
                  <a:pt x="3765186" y="347196"/>
                  <a:pt x="3676321" y="379228"/>
                  <a:pt x="3616389" y="443294"/>
                </a:cubicBezTo>
                <a:cubicBezTo>
                  <a:pt x="3556456" y="507360"/>
                  <a:pt x="3526490" y="594159"/>
                  <a:pt x="3526490" y="703691"/>
                </a:cubicBezTo>
                <a:lnTo>
                  <a:pt x="3455191" y="703691"/>
                </a:lnTo>
                <a:cubicBezTo>
                  <a:pt x="3455191" y="699557"/>
                  <a:pt x="3454674" y="693874"/>
                  <a:pt x="3453641" y="686641"/>
                </a:cubicBezTo>
                <a:cubicBezTo>
                  <a:pt x="3452608" y="679408"/>
                  <a:pt x="3452091" y="673724"/>
                  <a:pt x="3452091" y="669591"/>
                </a:cubicBezTo>
                <a:cubicBezTo>
                  <a:pt x="3452091" y="617925"/>
                  <a:pt x="3462424" y="567809"/>
                  <a:pt x="3483090" y="519243"/>
                </a:cubicBezTo>
                <a:cubicBezTo>
                  <a:pt x="3503757" y="470677"/>
                  <a:pt x="3532690" y="427794"/>
                  <a:pt x="3569889" y="390595"/>
                </a:cubicBezTo>
                <a:cubicBezTo>
                  <a:pt x="3607089" y="353396"/>
                  <a:pt x="3652038" y="323429"/>
                  <a:pt x="3704738" y="300696"/>
                </a:cubicBezTo>
                <a:cubicBezTo>
                  <a:pt x="3757436" y="277963"/>
                  <a:pt x="3816853" y="266597"/>
                  <a:pt x="3882985" y="266597"/>
                </a:cubicBezTo>
                <a:close/>
                <a:moveTo>
                  <a:pt x="709890" y="266597"/>
                </a:moveTo>
                <a:cubicBezTo>
                  <a:pt x="769822" y="266597"/>
                  <a:pt x="826655" y="276930"/>
                  <a:pt x="880388" y="297596"/>
                </a:cubicBezTo>
                <a:cubicBezTo>
                  <a:pt x="934121" y="318262"/>
                  <a:pt x="980620" y="347196"/>
                  <a:pt x="1019886" y="384395"/>
                </a:cubicBezTo>
                <a:cubicBezTo>
                  <a:pt x="1059152" y="421595"/>
                  <a:pt x="1090152" y="466544"/>
                  <a:pt x="1112885" y="519243"/>
                </a:cubicBezTo>
                <a:cubicBezTo>
                  <a:pt x="1135617" y="571942"/>
                  <a:pt x="1146984" y="630325"/>
                  <a:pt x="1146984" y="694391"/>
                </a:cubicBezTo>
                <a:cubicBezTo>
                  <a:pt x="1146984" y="797722"/>
                  <a:pt x="1122184" y="877805"/>
                  <a:pt x="1072585" y="934637"/>
                </a:cubicBezTo>
                <a:cubicBezTo>
                  <a:pt x="1022986" y="991470"/>
                  <a:pt x="952720" y="1036419"/>
                  <a:pt x="861788" y="1069485"/>
                </a:cubicBezTo>
                <a:cubicBezTo>
                  <a:pt x="814255" y="1086018"/>
                  <a:pt x="766723" y="1098935"/>
                  <a:pt x="719190" y="1108235"/>
                </a:cubicBezTo>
                <a:cubicBezTo>
                  <a:pt x="671657" y="1117534"/>
                  <a:pt x="625158" y="1128384"/>
                  <a:pt x="579692" y="1140784"/>
                </a:cubicBezTo>
                <a:cubicBezTo>
                  <a:pt x="534226" y="1153184"/>
                  <a:pt x="489793" y="1168167"/>
                  <a:pt x="446394" y="1185734"/>
                </a:cubicBezTo>
                <a:cubicBezTo>
                  <a:pt x="402994" y="1203300"/>
                  <a:pt x="360628" y="1228617"/>
                  <a:pt x="319296" y="1261683"/>
                </a:cubicBezTo>
                <a:cubicBezTo>
                  <a:pt x="242830" y="1321615"/>
                  <a:pt x="181864" y="1388264"/>
                  <a:pt x="136398" y="1461630"/>
                </a:cubicBezTo>
                <a:cubicBezTo>
                  <a:pt x="90932" y="1534995"/>
                  <a:pt x="68199" y="1626444"/>
                  <a:pt x="68199" y="1735976"/>
                </a:cubicBezTo>
                <a:lnTo>
                  <a:pt x="68199" y="2442766"/>
                </a:lnTo>
                <a:lnTo>
                  <a:pt x="1348481" y="2442766"/>
                </a:lnTo>
                <a:lnTo>
                  <a:pt x="1348481" y="2514065"/>
                </a:lnTo>
                <a:lnTo>
                  <a:pt x="0" y="2514065"/>
                </a:lnTo>
                <a:lnTo>
                  <a:pt x="0" y="1735976"/>
                </a:lnTo>
                <a:cubicBezTo>
                  <a:pt x="0" y="1607844"/>
                  <a:pt x="25833" y="1503479"/>
                  <a:pt x="77499" y="1422880"/>
                </a:cubicBezTo>
                <a:cubicBezTo>
                  <a:pt x="129165" y="1342281"/>
                  <a:pt x="194264" y="1272016"/>
                  <a:pt x="272796" y="1212083"/>
                </a:cubicBezTo>
                <a:cubicBezTo>
                  <a:pt x="357528" y="1150084"/>
                  <a:pt x="447943" y="1107201"/>
                  <a:pt x="544042" y="1083435"/>
                </a:cubicBezTo>
                <a:cubicBezTo>
                  <a:pt x="640141" y="1059669"/>
                  <a:pt x="740889" y="1032286"/>
                  <a:pt x="846288" y="1001286"/>
                </a:cubicBezTo>
                <a:cubicBezTo>
                  <a:pt x="924820" y="978554"/>
                  <a:pt x="983203" y="944970"/>
                  <a:pt x="1021436" y="900538"/>
                </a:cubicBezTo>
                <a:cubicBezTo>
                  <a:pt x="1059668" y="856105"/>
                  <a:pt x="1078785" y="790489"/>
                  <a:pt x="1078785" y="703691"/>
                </a:cubicBezTo>
                <a:cubicBezTo>
                  <a:pt x="1078785" y="647891"/>
                  <a:pt x="1068968" y="597775"/>
                  <a:pt x="1049336" y="553342"/>
                </a:cubicBezTo>
                <a:cubicBezTo>
                  <a:pt x="1029702" y="508910"/>
                  <a:pt x="1003352" y="471711"/>
                  <a:pt x="970286" y="441744"/>
                </a:cubicBezTo>
                <a:cubicBezTo>
                  <a:pt x="937220" y="411778"/>
                  <a:pt x="897954" y="388528"/>
                  <a:pt x="852488" y="371995"/>
                </a:cubicBezTo>
                <a:cubicBezTo>
                  <a:pt x="807022" y="355462"/>
                  <a:pt x="759489" y="347196"/>
                  <a:pt x="709890" y="347196"/>
                </a:cubicBezTo>
                <a:cubicBezTo>
                  <a:pt x="592092" y="347196"/>
                  <a:pt x="503227" y="379228"/>
                  <a:pt x="443294" y="443294"/>
                </a:cubicBezTo>
                <a:cubicBezTo>
                  <a:pt x="383361" y="507360"/>
                  <a:pt x="353395" y="594159"/>
                  <a:pt x="353395" y="703691"/>
                </a:cubicBezTo>
                <a:lnTo>
                  <a:pt x="282096" y="703691"/>
                </a:lnTo>
                <a:cubicBezTo>
                  <a:pt x="282096" y="699557"/>
                  <a:pt x="281580" y="693874"/>
                  <a:pt x="280546" y="686641"/>
                </a:cubicBezTo>
                <a:cubicBezTo>
                  <a:pt x="279513" y="679408"/>
                  <a:pt x="278996" y="673724"/>
                  <a:pt x="278996" y="669591"/>
                </a:cubicBezTo>
                <a:cubicBezTo>
                  <a:pt x="278996" y="617925"/>
                  <a:pt x="289330" y="567809"/>
                  <a:pt x="309996" y="519243"/>
                </a:cubicBezTo>
                <a:cubicBezTo>
                  <a:pt x="330662" y="470677"/>
                  <a:pt x="359595" y="427794"/>
                  <a:pt x="396795" y="390595"/>
                </a:cubicBezTo>
                <a:cubicBezTo>
                  <a:pt x="433994" y="353396"/>
                  <a:pt x="478943" y="323429"/>
                  <a:pt x="531643" y="300696"/>
                </a:cubicBezTo>
                <a:cubicBezTo>
                  <a:pt x="584341" y="277963"/>
                  <a:pt x="643757" y="266597"/>
                  <a:pt x="709890" y="266597"/>
                </a:cubicBezTo>
                <a:close/>
                <a:moveTo>
                  <a:pt x="5457132" y="210797"/>
                </a:moveTo>
                <a:cubicBezTo>
                  <a:pt x="5384800" y="210797"/>
                  <a:pt x="5318668" y="222680"/>
                  <a:pt x="5258736" y="246447"/>
                </a:cubicBezTo>
                <a:cubicBezTo>
                  <a:pt x="5198802" y="270213"/>
                  <a:pt x="5147137" y="303279"/>
                  <a:pt x="5103738" y="345645"/>
                </a:cubicBezTo>
                <a:cubicBezTo>
                  <a:pt x="5060338" y="388011"/>
                  <a:pt x="5026755" y="439161"/>
                  <a:pt x="5002988" y="499093"/>
                </a:cubicBezTo>
                <a:cubicBezTo>
                  <a:pt x="4979222" y="559026"/>
                  <a:pt x="4967340" y="624125"/>
                  <a:pt x="4967340" y="694391"/>
                </a:cubicBezTo>
                <a:lnTo>
                  <a:pt x="4967340" y="1866174"/>
                </a:lnTo>
                <a:cubicBezTo>
                  <a:pt x="4967340" y="1936440"/>
                  <a:pt x="4979222" y="2001022"/>
                  <a:pt x="5002988" y="2059921"/>
                </a:cubicBezTo>
                <a:cubicBezTo>
                  <a:pt x="5026755" y="2118820"/>
                  <a:pt x="5060338" y="2169970"/>
                  <a:pt x="5103738" y="2213369"/>
                </a:cubicBezTo>
                <a:cubicBezTo>
                  <a:pt x="5147137" y="2256768"/>
                  <a:pt x="5198802" y="2290352"/>
                  <a:pt x="5258736" y="2314118"/>
                </a:cubicBezTo>
                <a:cubicBezTo>
                  <a:pt x="5318668" y="2337884"/>
                  <a:pt x="5384800" y="2349767"/>
                  <a:pt x="5457132" y="2349767"/>
                </a:cubicBezTo>
                <a:cubicBezTo>
                  <a:pt x="5527398" y="2349767"/>
                  <a:pt x="5592497" y="2337884"/>
                  <a:pt x="5652430" y="2314118"/>
                </a:cubicBezTo>
                <a:cubicBezTo>
                  <a:pt x="5712362" y="2290352"/>
                  <a:pt x="5764028" y="2256768"/>
                  <a:pt x="5807427" y="2213369"/>
                </a:cubicBezTo>
                <a:cubicBezTo>
                  <a:pt x="5850826" y="2169970"/>
                  <a:pt x="5884926" y="2118820"/>
                  <a:pt x="5909726" y="2059921"/>
                </a:cubicBezTo>
                <a:cubicBezTo>
                  <a:pt x="5934526" y="2001022"/>
                  <a:pt x="5946926" y="1936440"/>
                  <a:pt x="5946926" y="1866174"/>
                </a:cubicBezTo>
                <a:lnTo>
                  <a:pt x="5946926" y="694391"/>
                </a:lnTo>
                <a:cubicBezTo>
                  <a:pt x="5946926" y="624125"/>
                  <a:pt x="5934526" y="559026"/>
                  <a:pt x="5909726" y="499093"/>
                </a:cubicBezTo>
                <a:cubicBezTo>
                  <a:pt x="5884926" y="439161"/>
                  <a:pt x="5850826" y="388011"/>
                  <a:pt x="5807427" y="345645"/>
                </a:cubicBezTo>
                <a:cubicBezTo>
                  <a:pt x="5764028" y="303279"/>
                  <a:pt x="5712362" y="270213"/>
                  <a:pt x="5652430" y="246447"/>
                </a:cubicBezTo>
                <a:cubicBezTo>
                  <a:pt x="5592497" y="222680"/>
                  <a:pt x="5527398" y="210797"/>
                  <a:pt x="5457132" y="210797"/>
                </a:cubicBezTo>
                <a:close/>
                <a:moveTo>
                  <a:pt x="2284037" y="210797"/>
                </a:moveTo>
                <a:cubicBezTo>
                  <a:pt x="2211706" y="210797"/>
                  <a:pt x="2145573" y="222680"/>
                  <a:pt x="2085640" y="246447"/>
                </a:cubicBezTo>
                <a:cubicBezTo>
                  <a:pt x="2025708" y="270213"/>
                  <a:pt x="1974043" y="303279"/>
                  <a:pt x="1930643" y="345645"/>
                </a:cubicBezTo>
                <a:cubicBezTo>
                  <a:pt x="1887243" y="388011"/>
                  <a:pt x="1853661" y="439161"/>
                  <a:pt x="1829895" y="499093"/>
                </a:cubicBezTo>
                <a:cubicBezTo>
                  <a:pt x="1806127" y="559026"/>
                  <a:pt x="1794245" y="624125"/>
                  <a:pt x="1794245" y="694391"/>
                </a:cubicBezTo>
                <a:lnTo>
                  <a:pt x="1794245" y="1866174"/>
                </a:lnTo>
                <a:cubicBezTo>
                  <a:pt x="1794245" y="1936440"/>
                  <a:pt x="1806127" y="2001022"/>
                  <a:pt x="1829895" y="2059921"/>
                </a:cubicBezTo>
                <a:cubicBezTo>
                  <a:pt x="1853661" y="2118820"/>
                  <a:pt x="1887243" y="2169970"/>
                  <a:pt x="1930643" y="2213369"/>
                </a:cubicBezTo>
                <a:cubicBezTo>
                  <a:pt x="1974043" y="2256768"/>
                  <a:pt x="2025708" y="2290352"/>
                  <a:pt x="2085640" y="2314118"/>
                </a:cubicBezTo>
                <a:cubicBezTo>
                  <a:pt x="2145573" y="2337884"/>
                  <a:pt x="2211706" y="2349767"/>
                  <a:pt x="2284037" y="2349767"/>
                </a:cubicBezTo>
                <a:cubicBezTo>
                  <a:pt x="2354303" y="2349767"/>
                  <a:pt x="2419402" y="2337884"/>
                  <a:pt x="2479335" y="2314118"/>
                </a:cubicBezTo>
                <a:cubicBezTo>
                  <a:pt x="2539268" y="2290352"/>
                  <a:pt x="2590933" y="2256768"/>
                  <a:pt x="2634333" y="2213369"/>
                </a:cubicBezTo>
                <a:cubicBezTo>
                  <a:pt x="2677732" y="2169970"/>
                  <a:pt x="2711832" y="2118820"/>
                  <a:pt x="2736631" y="2059921"/>
                </a:cubicBezTo>
                <a:cubicBezTo>
                  <a:pt x="2761431" y="2001022"/>
                  <a:pt x="2773831" y="1936440"/>
                  <a:pt x="2773831" y="1866174"/>
                </a:cubicBezTo>
                <a:lnTo>
                  <a:pt x="2773831" y="694391"/>
                </a:lnTo>
                <a:cubicBezTo>
                  <a:pt x="2773831" y="624125"/>
                  <a:pt x="2761431" y="559026"/>
                  <a:pt x="2736631" y="499093"/>
                </a:cubicBezTo>
                <a:cubicBezTo>
                  <a:pt x="2711832" y="439161"/>
                  <a:pt x="2677732" y="388011"/>
                  <a:pt x="2634333" y="345645"/>
                </a:cubicBezTo>
                <a:cubicBezTo>
                  <a:pt x="2590933" y="303279"/>
                  <a:pt x="2539268" y="270213"/>
                  <a:pt x="2479335" y="246447"/>
                </a:cubicBezTo>
                <a:cubicBezTo>
                  <a:pt x="2419402" y="222680"/>
                  <a:pt x="2354303" y="210797"/>
                  <a:pt x="2284037" y="210797"/>
                </a:cubicBezTo>
                <a:close/>
                <a:moveTo>
                  <a:pt x="5457132" y="139498"/>
                </a:moveTo>
                <a:cubicBezTo>
                  <a:pt x="5529464" y="139498"/>
                  <a:pt x="5599214" y="152931"/>
                  <a:pt x="5666380" y="179798"/>
                </a:cubicBezTo>
                <a:cubicBezTo>
                  <a:pt x="5733545" y="206664"/>
                  <a:pt x="5793478" y="244380"/>
                  <a:pt x="5846176" y="292946"/>
                </a:cubicBezTo>
                <a:cubicBezTo>
                  <a:pt x="5898876" y="341512"/>
                  <a:pt x="5940726" y="399894"/>
                  <a:pt x="5971724" y="468094"/>
                </a:cubicBezTo>
                <a:cubicBezTo>
                  <a:pt x="6002724" y="536293"/>
                  <a:pt x="6018224" y="611725"/>
                  <a:pt x="6018224" y="694391"/>
                </a:cubicBezTo>
                <a:lnTo>
                  <a:pt x="6018224" y="1866174"/>
                </a:lnTo>
                <a:cubicBezTo>
                  <a:pt x="6018224" y="1948840"/>
                  <a:pt x="6002724" y="2023755"/>
                  <a:pt x="5971724" y="2090921"/>
                </a:cubicBezTo>
                <a:cubicBezTo>
                  <a:pt x="5940726" y="2158086"/>
                  <a:pt x="5898876" y="2215952"/>
                  <a:pt x="5846176" y="2264518"/>
                </a:cubicBezTo>
                <a:cubicBezTo>
                  <a:pt x="5793478" y="2313084"/>
                  <a:pt x="5733545" y="2350801"/>
                  <a:pt x="5666380" y="2377667"/>
                </a:cubicBezTo>
                <a:cubicBezTo>
                  <a:pt x="5599214" y="2404533"/>
                  <a:pt x="5529464" y="2417967"/>
                  <a:pt x="5457132" y="2417967"/>
                </a:cubicBezTo>
                <a:cubicBezTo>
                  <a:pt x="5384800" y="2417967"/>
                  <a:pt x="5315052" y="2404533"/>
                  <a:pt x="5247886" y="2377667"/>
                </a:cubicBezTo>
                <a:cubicBezTo>
                  <a:pt x="5180720" y="2350801"/>
                  <a:pt x="5120787" y="2313084"/>
                  <a:pt x="5068088" y="2264518"/>
                </a:cubicBezTo>
                <a:cubicBezTo>
                  <a:pt x="5015388" y="2215952"/>
                  <a:pt x="4973539" y="2158086"/>
                  <a:pt x="4942540" y="2090921"/>
                </a:cubicBezTo>
                <a:cubicBezTo>
                  <a:pt x="4911540" y="2023755"/>
                  <a:pt x="4896040" y="1948840"/>
                  <a:pt x="4896040" y="1866174"/>
                </a:cubicBezTo>
                <a:lnTo>
                  <a:pt x="4896040" y="694391"/>
                </a:lnTo>
                <a:cubicBezTo>
                  <a:pt x="4896040" y="611725"/>
                  <a:pt x="4911540" y="536293"/>
                  <a:pt x="4942540" y="468094"/>
                </a:cubicBezTo>
                <a:cubicBezTo>
                  <a:pt x="4973539" y="399894"/>
                  <a:pt x="5015388" y="341512"/>
                  <a:pt x="5068088" y="292946"/>
                </a:cubicBezTo>
                <a:cubicBezTo>
                  <a:pt x="5120787" y="244380"/>
                  <a:pt x="5180720" y="206664"/>
                  <a:pt x="5247886" y="179798"/>
                </a:cubicBezTo>
                <a:cubicBezTo>
                  <a:pt x="5315052" y="152931"/>
                  <a:pt x="5384800" y="139498"/>
                  <a:pt x="5457132" y="139498"/>
                </a:cubicBezTo>
                <a:close/>
                <a:moveTo>
                  <a:pt x="2284037" y="139498"/>
                </a:moveTo>
                <a:cubicBezTo>
                  <a:pt x="2356370" y="139498"/>
                  <a:pt x="2426119" y="152931"/>
                  <a:pt x="2493285" y="179798"/>
                </a:cubicBezTo>
                <a:cubicBezTo>
                  <a:pt x="2560451" y="206664"/>
                  <a:pt x="2620383" y="244380"/>
                  <a:pt x="2673082" y="292946"/>
                </a:cubicBezTo>
                <a:cubicBezTo>
                  <a:pt x="2725782" y="341512"/>
                  <a:pt x="2767631" y="399894"/>
                  <a:pt x="2798631" y="468094"/>
                </a:cubicBezTo>
                <a:cubicBezTo>
                  <a:pt x="2829630" y="536293"/>
                  <a:pt x="2845130" y="611725"/>
                  <a:pt x="2845130" y="694391"/>
                </a:cubicBezTo>
                <a:lnTo>
                  <a:pt x="2845130" y="1866174"/>
                </a:lnTo>
                <a:cubicBezTo>
                  <a:pt x="2845130" y="1948840"/>
                  <a:pt x="2829630" y="2023755"/>
                  <a:pt x="2798631" y="2090921"/>
                </a:cubicBezTo>
                <a:cubicBezTo>
                  <a:pt x="2767631" y="2158086"/>
                  <a:pt x="2725782" y="2215952"/>
                  <a:pt x="2673082" y="2264518"/>
                </a:cubicBezTo>
                <a:cubicBezTo>
                  <a:pt x="2620383" y="2313084"/>
                  <a:pt x="2560451" y="2350801"/>
                  <a:pt x="2493285" y="2377667"/>
                </a:cubicBezTo>
                <a:cubicBezTo>
                  <a:pt x="2426119" y="2404533"/>
                  <a:pt x="2356370" y="2417967"/>
                  <a:pt x="2284037" y="2417967"/>
                </a:cubicBezTo>
                <a:cubicBezTo>
                  <a:pt x="2211706" y="2417967"/>
                  <a:pt x="2141956" y="2404533"/>
                  <a:pt x="2074791" y="2377667"/>
                </a:cubicBezTo>
                <a:cubicBezTo>
                  <a:pt x="2007625" y="2350801"/>
                  <a:pt x="1947693" y="2313084"/>
                  <a:pt x="1894993" y="2264518"/>
                </a:cubicBezTo>
                <a:cubicBezTo>
                  <a:pt x="1842294" y="2215952"/>
                  <a:pt x="1800445" y="2158086"/>
                  <a:pt x="1769445" y="2090921"/>
                </a:cubicBezTo>
                <a:cubicBezTo>
                  <a:pt x="1738446" y="2023755"/>
                  <a:pt x="1722946" y="1948840"/>
                  <a:pt x="1722946" y="1866174"/>
                </a:cubicBezTo>
                <a:lnTo>
                  <a:pt x="1722946" y="694391"/>
                </a:lnTo>
                <a:cubicBezTo>
                  <a:pt x="1722946" y="611725"/>
                  <a:pt x="1738446" y="536293"/>
                  <a:pt x="1769445" y="468094"/>
                </a:cubicBezTo>
                <a:cubicBezTo>
                  <a:pt x="1800445" y="399894"/>
                  <a:pt x="1842294" y="341512"/>
                  <a:pt x="1894993" y="292946"/>
                </a:cubicBezTo>
                <a:cubicBezTo>
                  <a:pt x="1947693" y="244380"/>
                  <a:pt x="2007625" y="206664"/>
                  <a:pt x="2074791" y="179798"/>
                </a:cubicBezTo>
                <a:cubicBezTo>
                  <a:pt x="2141956" y="152931"/>
                  <a:pt x="2211706" y="139498"/>
                  <a:pt x="2284037" y="139498"/>
                </a:cubicBezTo>
                <a:close/>
                <a:moveTo>
                  <a:pt x="3892285" y="120899"/>
                </a:moveTo>
                <a:cubicBezTo>
                  <a:pt x="3966684" y="120899"/>
                  <a:pt x="4037983" y="135365"/>
                  <a:pt x="4106182" y="164298"/>
                </a:cubicBezTo>
                <a:cubicBezTo>
                  <a:pt x="4174381" y="193230"/>
                  <a:pt x="4234313" y="233014"/>
                  <a:pt x="4285979" y="283646"/>
                </a:cubicBezTo>
                <a:cubicBezTo>
                  <a:pt x="4337646" y="334279"/>
                  <a:pt x="4378978" y="393695"/>
                  <a:pt x="4409978" y="461894"/>
                </a:cubicBezTo>
                <a:cubicBezTo>
                  <a:pt x="4440977" y="530093"/>
                  <a:pt x="4456477" y="604492"/>
                  <a:pt x="4456477" y="685091"/>
                </a:cubicBezTo>
                <a:cubicBezTo>
                  <a:pt x="4456477" y="813222"/>
                  <a:pt x="4422894" y="919138"/>
                  <a:pt x="4355729" y="1002836"/>
                </a:cubicBezTo>
                <a:cubicBezTo>
                  <a:pt x="4288563" y="1086535"/>
                  <a:pt x="4201247" y="1150084"/>
                  <a:pt x="4093782" y="1193484"/>
                </a:cubicBezTo>
                <a:cubicBezTo>
                  <a:pt x="4048316" y="1210017"/>
                  <a:pt x="4003366" y="1221900"/>
                  <a:pt x="3958934" y="1229133"/>
                </a:cubicBezTo>
                <a:cubicBezTo>
                  <a:pt x="3914501" y="1236366"/>
                  <a:pt x="3870585" y="1244633"/>
                  <a:pt x="3827186" y="1253932"/>
                </a:cubicBezTo>
                <a:cubicBezTo>
                  <a:pt x="3783786" y="1263232"/>
                  <a:pt x="3740904" y="1275633"/>
                  <a:pt x="3698537" y="1291132"/>
                </a:cubicBezTo>
                <a:cubicBezTo>
                  <a:pt x="3656171" y="1306632"/>
                  <a:pt x="3614322" y="1330915"/>
                  <a:pt x="3572989" y="1363981"/>
                </a:cubicBezTo>
                <a:cubicBezTo>
                  <a:pt x="3515123" y="1409447"/>
                  <a:pt x="3468624" y="1463697"/>
                  <a:pt x="3433491" y="1526729"/>
                </a:cubicBezTo>
                <a:cubicBezTo>
                  <a:pt x="3398358" y="1589761"/>
                  <a:pt x="3380792" y="1657444"/>
                  <a:pt x="3380792" y="1729776"/>
                </a:cubicBezTo>
                <a:lnTo>
                  <a:pt x="3380792" y="2303268"/>
                </a:lnTo>
                <a:lnTo>
                  <a:pt x="4521576" y="2303268"/>
                </a:lnTo>
                <a:lnTo>
                  <a:pt x="4521576" y="2371467"/>
                </a:lnTo>
                <a:lnTo>
                  <a:pt x="3312593" y="2371467"/>
                </a:lnTo>
                <a:lnTo>
                  <a:pt x="3312593" y="1729776"/>
                </a:lnTo>
                <a:cubicBezTo>
                  <a:pt x="3312593" y="1642977"/>
                  <a:pt x="3331709" y="1562895"/>
                  <a:pt x="3369942" y="1489529"/>
                </a:cubicBezTo>
                <a:cubicBezTo>
                  <a:pt x="3408175" y="1416164"/>
                  <a:pt x="3460357" y="1355715"/>
                  <a:pt x="3526490" y="1308182"/>
                </a:cubicBezTo>
                <a:cubicBezTo>
                  <a:pt x="3569889" y="1277183"/>
                  <a:pt x="3613805" y="1253416"/>
                  <a:pt x="3658238" y="1236883"/>
                </a:cubicBezTo>
                <a:cubicBezTo>
                  <a:pt x="3702671" y="1220350"/>
                  <a:pt x="3747103" y="1206400"/>
                  <a:pt x="3791537" y="1195034"/>
                </a:cubicBezTo>
                <a:cubicBezTo>
                  <a:pt x="3835968" y="1183667"/>
                  <a:pt x="3880402" y="1173334"/>
                  <a:pt x="3924835" y="1164034"/>
                </a:cubicBezTo>
                <a:cubicBezTo>
                  <a:pt x="3969267" y="1154734"/>
                  <a:pt x="4014216" y="1141818"/>
                  <a:pt x="4059683" y="1125285"/>
                </a:cubicBezTo>
                <a:cubicBezTo>
                  <a:pt x="4160948" y="1090152"/>
                  <a:pt x="4241030" y="1035386"/>
                  <a:pt x="4299929" y="960987"/>
                </a:cubicBezTo>
                <a:cubicBezTo>
                  <a:pt x="4358828" y="886588"/>
                  <a:pt x="4388278" y="796689"/>
                  <a:pt x="4388278" y="691290"/>
                </a:cubicBezTo>
                <a:cubicBezTo>
                  <a:pt x="4388278" y="618958"/>
                  <a:pt x="4375361" y="552826"/>
                  <a:pt x="4349528" y="492893"/>
                </a:cubicBezTo>
                <a:cubicBezTo>
                  <a:pt x="4323696" y="432961"/>
                  <a:pt x="4288046" y="381812"/>
                  <a:pt x="4242580" y="339445"/>
                </a:cubicBezTo>
                <a:cubicBezTo>
                  <a:pt x="4197114" y="297079"/>
                  <a:pt x="4143381" y="264013"/>
                  <a:pt x="4081382" y="240247"/>
                </a:cubicBezTo>
                <a:cubicBezTo>
                  <a:pt x="4019383" y="216481"/>
                  <a:pt x="3953250" y="204597"/>
                  <a:pt x="3882985" y="204597"/>
                </a:cubicBezTo>
                <a:cubicBezTo>
                  <a:pt x="3806519" y="204597"/>
                  <a:pt x="3737803" y="218031"/>
                  <a:pt x="3676838" y="244897"/>
                </a:cubicBezTo>
                <a:cubicBezTo>
                  <a:pt x="3615872" y="271763"/>
                  <a:pt x="3563689" y="308446"/>
                  <a:pt x="3520290" y="354945"/>
                </a:cubicBezTo>
                <a:cubicBezTo>
                  <a:pt x="3476891" y="401445"/>
                  <a:pt x="3443824" y="454660"/>
                  <a:pt x="3421092" y="514593"/>
                </a:cubicBezTo>
                <a:cubicBezTo>
                  <a:pt x="3398358" y="574525"/>
                  <a:pt x="3386992" y="637558"/>
                  <a:pt x="3386992" y="703691"/>
                </a:cubicBezTo>
                <a:lnTo>
                  <a:pt x="3315693" y="703691"/>
                </a:lnTo>
                <a:cubicBezTo>
                  <a:pt x="3315693" y="629291"/>
                  <a:pt x="3329126" y="557476"/>
                  <a:pt x="3355992" y="488243"/>
                </a:cubicBezTo>
                <a:cubicBezTo>
                  <a:pt x="3382859" y="419011"/>
                  <a:pt x="3421092" y="357012"/>
                  <a:pt x="3470691" y="302246"/>
                </a:cubicBezTo>
                <a:cubicBezTo>
                  <a:pt x="3520290" y="247480"/>
                  <a:pt x="3580739" y="203564"/>
                  <a:pt x="3652038" y="170498"/>
                </a:cubicBezTo>
                <a:cubicBezTo>
                  <a:pt x="3723337" y="137431"/>
                  <a:pt x="3803419" y="120899"/>
                  <a:pt x="3892285" y="120899"/>
                </a:cubicBezTo>
                <a:close/>
                <a:moveTo>
                  <a:pt x="719190" y="120899"/>
                </a:moveTo>
                <a:cubicBezTo>
                  <a:pt x="793589" y="120899"/>
                  <a:pt x="864888" y="135365"/>
                  <a:pt x="933087" y="164298"/>
                </a:cubicBezTo>
                <a:cubicBezTo>
                  <a:pt x="1001286" y="193230"/>
                  <a:pt x="1061219" y="233014"/>
                  <a:pt x="1112885" y="283646"/>
                </a:cubicBezTo>
                <a:cubicBezTo>
                  <a:pt x="1164550" y="334279"/>
                  <a:pt x="1205883" y="393695"/>
                  <a:pt x="1236882" y="461894"/>
                </a:cubicBezTo>
                <a:cubicBezTo>
                  <a:pt x="1267882" y="530093"/>
                  <a:pt x="1283382" y="604492"/>
                  <a:pt x="1283382" y="685091"/>
                </a:cubicBezTo>
                <a:cubicBezTo>
                  <a:pt x="1283382" y="813222"/>
                  <a:pt x="1249799" y="919138"/>
                  <a:pt x="1182634" y="1002836"/>
                </a:cubicBezTo>
                <a:cubicBezTo>
                  <a:pt x="1115468" y="1086535"/>
                  <a:pt x="1028152" y="1150084"/>
                  <a:pt x="920687" y="1193484"/>
                </a:cubicBezTo>
                <a:cubicBezTo>
                  <a:pt x="875221" y="1210017"/>
                  <a:pt x="830272" y="1221900"/>
                  <a:pt x="785839" y="1229133"/>
                </a:cubicBezTo>
                <a:cubicBezTo>
                  <a:pt x="741406" y="1236366"/>
                  <a:pt x="697490" y="1244633"/>
                  <a:pt x="654091" y="1253932"/>
                </a:cubicBezTo>
                <a:cubicBezTo>
                  <a:pt x="610692" y="1263232"/>
                  <a:pt x="567809" y="1275633"/>
                  <a:pt x="525442" y="1291132"/>
                </a:cubicBezTo>
                <a:cubicBezTo>
                  <a:pt x="483077" y="1306632"/>
                  <a:pt x="441227" y="1330915"/>
                  <a:pt x="399894" y="1363981"/>
                </a:cubicBezTo>
                <a:cubicBezTo>
                  <a:pt x="342028" y="1409447"/>
                  <a:pt x="295529" y="1463697"/>
                  <a:pt x="260397" y="1526729"/>
                </a:cubicBezTo>
                <a:cubicBezTo>
                  <a:pt x="225263" y="1589761"/>
                  <a:pt x="207697" y="1657444"/>
                  <a:pt x="207697" y="1729776"/>
                </a:cubicBezTo>
                <a:lnTo>
                  <a:pt x="207697" y="2303268"/>
                </a:lnTo>
                <a:lnTo>
                  <a:pt x="1348481" y="2303268"/>
                </a:lnTo>
                <a:lnTo>
                  <a:pt x="1348481" y="2371467"/>
                </a:lnTo>
                <a:lnTo>
                  <a:pt x="139498" y="2371467"/>
                </a:lnTo>
                <a:lnTo>
                  <a:pt x="139498" y="1729776"/>
                </a:lnTo>
                <a:cubicBezTo>
                  <a:pt x="139498" y="1642977"/>
                  <a:pt x="158614" y="1562895"/>
                  <a:pt x="196847" y="1489529"/>
                </a:cubicBezTo>
                <a:cubicBezTo>
                  <a:pt x="235080" y="1416164"/>
                  <a:pt x="287263" y="1355715"/>
                  <a:pt x="353395" y="1308182"/>
                </a:cubicBezTo>
                <a:cubicBezTo>
                  <a:pt x="396795" y="1277183"/>
                  <a:pt x="440710" y="1253416"/>
                  <a:pt x="485143" y="1236883"/>
                </a:cubicBezTo>
                <a:cubicBezTo>
                  <a:pt x="529576" y="1220350"/>
                  <a:pt x="574008" y="1206400"/>
                  <a:pt x="618441" y="1195034"/>
                </a:cubicBezTo>
                <a:cubicBezTo>
                  <a:pt x="662874" y="1183667"/>
                  <a:pt x="707307" y="1173334"/>
                  <a:pt x="751739" y="1164034"/>
                </a:cubicBezTo>
                <a:cubicBezTo>
                  <a:pt x="796172" y="1154734"/>
                  <a:pt x="841122" y="1141818"/>
                  <a:pt x="886587" y="1125285"/>
                </a:cubicBezTo>
                <a:cubicBezTo>
                  <a:pt x="987853" y="1090152"/>
                  <a:pt x="1067935" y="1035386"/>
                  <a:pt x="1126834" y="960987"/>
                </a:cubicBezTo>
                <a:cubicBezTo>
                  <a:pt x="1185733" y="886588"/>
                  <a:pt x="1215183" y="796689"/>
                  <a:pt x="1215183" y="691290"/>
                </a:cubicBezTo>
                <a:cubicBezTo>
                  <a:pt x="1215183" y="618958"/>
                  <a:pt x="1202266" y="552826"/>
                  <a:pt x="1176433" y="492893"/>
                </a:cubicBezTo>
                <a:cubicBezTo>
                  <a:pt x="1150600" y="432961"/>
                  <a:pt x="1114951" y="381812"/>
                  <a:pt x="1069485" y="339445"/>
                </a:cubicBezTo>
                <a:cubicBezTo>
                  <a:pt x="1024019" y="297079"/>
                  <a:pt x="970286" y="264013"/>
                  <a:pt x="908287" y="240247"/>
                </a:cubicBezTo>
                <a:cubicBezTo>
                  <a:pt x="846288" y="216481"/>
                  <a:pt x="780155" y="204597"/>
                  <a:pt x="709890" y="204597"/>
                </a:cubicBezTo>
                <a:cubicBezTo>
                  <a:pt x="633424" y="204597"/>
                  <a:pt x="564708" y="218031"/>
                  <a:pt x="503743" y="244897"/>
                </a:cubicBezTo>
                <a:cubicBezTo>
                  <a:pt x="442777" y="271763"/>
                  <a:pt x="390594" y="308446"/>
                  <a:pt x="347195" y="354945"/>
                </a:cubicBezTo>
                <a:cubicBezTo>
                  <a:pt x="303795" y="401445"/>
                  <a:pt x="270730" y="454660"/>
                  <a:pt x="247996" y="514593"/>
                </a:cubicBezTo>
                <a:cubicBezTo>
                  <a:pt x="225263" y="574525"/>
                  <a:pt x="213897" y="637558"/>
                  <a:pt x="213897" y="703691"/>
                </a:cubicBezTo>
                <a:lnTo>
                  <a:pt x="142598" y="703691"/>
                </a:lnTo>
                <a:cubicBezTo>
                  <a:pt x="142598" y="629291"/>
                  <a:pt x="156031" y="557476"/>
                  <a:pt x="182898" y="488243"/>
                </a:cubicBezTo>
                <a:cubicBezTo>
                  <a:pt x="209764" y="419011"/>
                  <a:pt x="247996" y="357012"/>
                  <a:pt x="297596" y="302246"/>
                </a:cubicBezTo>
                <a:cubicBezTo>
                  <a:pt x="347195" y="247480"/>
                  <a:pt x="407645" y="203564"/>
                  <a:pt x="478943" y="170498"/>
                </a:cubicBezTo>
                <a:cubicBezTo>
                  <a:pt x="550242" y="137431"/>
                  <a:pt x="630325" y="120899"/>
                  <a:pt x="719190" y="120899"/>
                </a:cubicBezTo>
                <a:close/>
                <a:moveTo>
                  <a:pt x="5457132" y="71299"/>
                </a:moveTo>
                <a:cubicBezTo>
                  <a:pt x="5376534" y="71299"/>
                  <a:pt x="5298002" y="86282"/>
                  <a:pt x="5221536" y="116249"/>
                </a:cubicBezTo>
                <a:cubicBezTo>
                  <a:pt x="5145070" y="146215"/>
                  <a:pt x="5077388" y="188065"/>
                  <a:pt x="5018489" y="241797"/>
                </a:cubicBezTo>
                <a:cubicBezTo>
                  <a:pt x="4959590" y="295530"/>
                  <a:pt x="4912057" y="360628"/>
                  <a:pt x="4875890" y="437094"/>
                </a:cubicBezTo>
                <a:cubicBezTo>
                  <a:pt x="4839724" y="513560"/>
                  <a:pt x="4821642" y="599325"/>
                  <a:pt x="4821642" y="694391"/>
                </a:cubicBezTo>
                <a:lnTo>
                  <a:pt x="4821642" y="1866174"/>
                </a:lnTo>
                <a:cubicBezTo>
                  <a:pt x="4821642" y="1959173"/>
                  <a:pt x="4839724" y="2043905"/>
                  <a:pt x="4875890" y="2120370"/>
                </a:cubicBezTo>
                <a:cubicBezTo>
                  <a:pt x="4912057" y="2196836"/>
                  <a:pt x="4959590" y="2262452"/>
                  <a:pt x="5018489" y="2317218"/>
                </a:cubicBezTo>
                <a:cubicBezTo>
                  <a:pt x="5077388" y="2371983"/>
                  <a:pt x="5145070" y="2413833"/>
                  <a:pt x="5221536" y="2442766"/>
                </a:cubicBezTo>
                <a:cubicBezTo>
                  <a:pt x="5298002" y="2471699"/>
                  <a:pt x="5376534" y="2486166"/>
                  <a:pt x="5457132" y="2486166"/>
                </a:cubicBezTo>
                <a:cubicBezTo>
                  <a:pt x="5537731" y="2486166"/>
                  <a:pt x="5615746" y="2471699"/>
                  <a:pt x="5691179" y="2442766"/>
                </a:cubicBezTo>
                <a:cubicBezTo>
                  <a:pt x="5766610" y="2413833"/>
                  <a:pt x="5833776" y="2371983"/>
                  <a:pt x="5892676" y="2317218"/>
                </a:cubicBezTo>
                <a:cubicBezTo>
                  <a:pt x="5951574" y="2262452"/>
                  <a:pt x="5999108" y="2196836"/>
                  <a:pt x="6035274" y="2120370"/>
                </a:cubicBezTo>
                <a:cubicBezTo>
                  <a:pt x="6071440" y="2043905"/>
                  <a:pt x="6089523" y="1959173"/>
                  <a:pt x="6089523" y="1866174"/>
                </a:cubicBezTo>
                <a:lnTo>
                  <a:pt x="6089523" y="694391"/>
                </a:lnTo>
                <a:cubicBezTo>
                  <a:pt x="6089523" y="599325"/>
                  <a:pt x="6071440" y="513560"/>
                  <a:pt x="6035274" y="437094"/>
                </a:cubicBezTo>
                <a:cubicBezTo>
                  <a:pt x="5999108" y="360628"/>
                  <a:pt x="5951574" y="295530"/>
                  <a:pt x="5892676" y="241797"/>
                </a:cubicBezTo>
                <a:cubicBezTo>
                  <a:pt x="5833776" y="188065"/>
                  <a:pt x="5766610" y="146215"/>
                  <a:pt x="5691179" y="116249"/>
                </a:cubicBezTo>
                <a:cubicBezTo>
                  <a:pt x="5615746" y="86282"/>
                  <a:pt x="5537731" y="71299"/>
                  <a:pt x="5457132" y="71299"/>
                </a:cubicBezTo>
                <a:close/>
                <a:moveTo>
                  <a:pt x="2284037" y="71299"/>
                </a:moveTo>
                <a:cubicBezTo>
                  <a:pt x="2203439" y="71299"/>
                  <a:pt x="2124906" y="86282"/>
                  <a:pt x="2048441" y="116249"/>
                </a:cubicBezTo>
                <a:cubicBezTo>
                  <a:pt x="1971975" y="146215"/>
                  <a:pt x="1904293" y="188065"/>
                  <a:pt x="1845393" y="241797"/>
                </a:cubicBezTo>
                <a:cubicBezTo>
                  <a:pt x="1786494" y="295530"/>
                  <a:pt x="1738962" y="360628"/>
                  <a:pt x="1702796" y="437094"/>
                </a:cubicBezTo>
                <a:cubicBezTo>
                  <a:pt x="1666630" y="513560"/>
                  <a:pt x="1648547" y="599325"/>
                  <a:pt x="1648547" y="694391"/>
                </a:cubicBezTo>
                <a:lnTo>
                  <a:pt x="1648547" y="1866174"/>
                </a:lnTo>
                <a:cubicBezTo>
                  <a:pt x="1648547" y="1959173"/>
                  <a:pt x="1666630" y="2043905"/>
                  <a:pt x="1702796" y="2120370"/>
                </a:cubicBezTo>
                <a:cubicBezTo>
                  <a:pt x="1738962" y="2196836"/>
                  <a:pt x="1786494" y="2262452"/>
                  <a:pt x="1845393" y="2317218"/>
                </a:cubicBezTo>
                <a:cubicBezTo>
                  <a:pt x="1904293" y="2371983"/>
                  <a:pt x="1971975" y="2413833"/>
                  <a:pt x="2048441" y="2442766"/>
                </a:cubicBezTo>
                <a:cubicBezTo>
                  <a:pt x="2124906" y="2471699"/>
                  <a:pt x="2203439" y="2486166"/>
                  <a:pt x="2284037" y="2486166"/>
                </a:cubicBezTo>
                <a:cubicBezTo>
                  <a:pt x="2364636" y="2486166"/>
                  <a:pt x="2442652" y="2471699"/>
                  <a:pt x="2518085" y="2442766"/>
                </a:cubicBezTo>
                <a:cubicBezTo>
                  <a:pt x="2593516" y="2413833"/>
                  <a:pt x="2660682" y="2371983"/>
                  <a:pt x="2719581" y="2317218"/>
                </a:cubicBezTo>
                <a:cubicBezTo>
                  <a:pt x="2778480" y="2262452"/>
                  <a:pt x="2826013" y="2196836"/>
                  <a:pt x="2862180" y="2120370"/>
                </a:cubicBezTo>
                <a:cubicBezTo>
                  <a:pt x="2898346" y="2043905"/>
                  <a:pt x="2916429" y="1959173"/>
                  <a:pt x="2916429" y="1866174"/>
                </a:cubicBezTo>
                <a:lnTo>
                  <a:pt x="2916429" y="694391"/>
                </a:lnTo>
                <a:cubicBezTo>
                  <a:pt x="2916429" y="599325"/>
                  <a:pt x="2898346" y="513560"/>
                  <a:pt x="2862180" y="437094"/>
                </a:cubicBezTo>
                <a:cubicBezTo>
                  <a:pt x="2826013" y="360628"/>
                  <a:pt x="2778480" y="295530"/>
                  <a:pt x="2719581" y="241797"/>
                </a:cubicBezTo>
                <a:cubicBezTo>
                  <a:pt x="2660682" y="188065"/>
                  <a:pt x="2593516" y="146215"/>
                  <a:pt x="2518085" y="116249"/>
                </a:cubicBezTo>
                <a:cubicBezTo>
                  <a:pt x="2442652" y="86282"/>
                  <a:pt x="2364636" y="71299"/>
                  <a:pt x="2284037" y="71299"/>
                </a:cubicBezTo>
                <a:close/>
                <a:moveTo>
                  <a:pt x="5457132" y="0"/>
                </a:moveTo>
                <a:cubicBezTo>
                  <a:pt x="5554264" y="0"/>
                  <a:pt x="5645712" y="17050"/>
                  <a:pt x="5731478" y="51149"/>
                </a:cubicBezTo>
                <a:cubicBezTo>
                  <a:pt x="5817244" y="85249"/>
                  <a:pt x="5891642" y="132782"/>
                  <a:pt x="5954675" y="193747"/>
                </a:cubicBezTo>
                <a:cubicBezTo>
                  <a:pt x="6017707" y="254713"/>
                  <a:pt x="6067824" y="328079"/>
                  <a:pt x="6105023" y="413845"/>
                </a:cubicBezTo>
                <a:cubicBezTo>
                  <a:pt x="6142222" y="499610"/>
                  <a:pt x="6160822" y="593125"/>
                  <a:pt x="6160822" y="694391"/>
                </a:cubicBezTo>
                <a:lnTo>
                  <a:pt x="6160822" y="1866174"/>
                </a:lnTo>
                <a:cubicBezTo>
                  <a:pt x="6160822" y="1967439"/>
                  <a:pt x="6142222" y="2060438"/>
                  <a:pt x="6105023" y="2145170"/>
                </a:cubicBezTo>
                <a:cubicBezTo>
                  <a:pt x="6067824" y="2229902"/>
                  <a:pt x="6017707" y="2303268"/>
                  <a:pt x="5954675" y="2365267"/>
                </a:cubicBezTo>
                <a:cubicBezTo>
                  <a:pt x="5891642" y="2427266"/>
                  <a:pt x="5817244" y="2475316"/>
                  <a:pt x="5731478" y="2509415"/>
                </a:cubicBezTo>
                <a:cubicBezTo>
                  <a:pt x="5645712" y="2543515"/>
                  <a:pt x="5554264" y="2560564"/>
                  <a:pt x="5457132" y="2560564"/>
                </a:cubicBezTo>
                <a:cubicBezTo>
                  <a:pt x="5360001" y="2560564"/>
                  <a:pt x="5268552" y="2543515"/>
                  <a:pt x="5182786" y="2509415"/>
                </a:cubicBezTo>
                <a:cubicBezTo>
                  <a:pt x="5097020" y="2475316"/>
                  <a:pt x="5022105" y="2427266"/>
                  <a:pt x="4958040" y="2365267"/>
                </a:cubicBezTo>
                <a:cubicBezTo>
                  <a:pt x="4893973" y="2303268"/>
                  <a:pt x="4843858" y="2229902"/>
                  <a:pt x="4807692" y="2145170"/>
                </a:cubicBezTo>
                <a:cubicBezTo>
                  <a:pt x="4771526" y="2060438"/>
                  <a:pt x="4753442" y="1967439"/>
                  <a:pt x="4753442" y="1866174"/>
                </a:cubicBezTo>
                <a:lnTo>
                  <a:pt x="4753442" y="694391"/>
                </a:lnTo>
                <a:cubicBezTo>
                  <a:pt x="4753442" y="593125"/>
                  <a:pt x="4771526" y="499610"/>
                  <a:pt x="4807692" y="413845"/>
                </a:cubicBezTo>
                <a:cubicBezTo>
                  <a:pt x="4843858" y="328079"/>
                  <a:pt x="4893973" y="254713"/>
                  <a:pt x="4958040" y="193747"/>
                </a:cubicBezTo>
                <a:cubicBezTo>
                  <a:pt x="5022105" y="132782"/>
                  <a:pt x="5097020" y="85249"/>
                  <a:pt x="5182786" y="51149"/>
                </a:cubicBezTo>
                <a:cubicBezTo>
                  <a:pt x="5268552" y="17050"/>
                  <a:pt x="5360001" y="0"/>
                  <a:pt x="5457132" y="0"/>
                </a:cubicBezTo>
                <a:close/>
                <a:moveTo>
                  <a:pt x="3882985" y="0"/>
                </a:moveTo>
                <a:cubicBezTo>
                  <a:pt x="3980117" y="0"/>
                  <a:pt x="4071566" y="14983"/>
                  <a:pt x="4157331" y="44950"/>
                </a:cubicBezTo>
                <a:cubicBezTo>
                  <a:pt x="4243096" y="74916"/>
                  <a:pt x="4317495" y="118832"/>
                  <a:pt x="4380528" y="176698"/>
                </a:cubicBezTo>
                <a:cubicBezTo>
                  <a:pt x="4443560" y="234564"/>
                  <a:pt x="4493677" y="304313"/>
                  <a:pt x="4530875" y="385945"/>
                </a:cubicBezTo>
                <a:cubicBezTo>
                  <a:pt x="4568075" y="467577"/>
                  <a:pt x="4586675" y="560059"/>
                  <a:pt x="4586675" y="663391"/>
                </a:cubicBezTo>
                <a:cubicBezTo>
                  <a:pt x="4586675" y="836988"/>
                  <a:pt x="4547409" y="974937"/>
                  <a:pt x="4468877" y="1077235"/>
                </a:cubicBezTo>
                <a:cubicBezTo>
                  <a:pt x="4390344" y="1179534"/>
                  <a:pt x="4283912" y="1257549"/>
                  <a:pt x="4149582" y="1311282"/>
                </a:cubicBezTo>
                <a:cubicBezTo>
                  <a:pt x="4108248" y="1329882"/>
                  <a:pt x="4066916" y="1342798"/>
                  <a:pt x="4025583" y="1350031"/>
                </a:cubicBezTo>
                <a:cubicBezTo>
                  <a:pt x="3984250" y="1357265"/>
                  <a:pt x="3942401" y="1364498"/>
                  <a:pt x="3900035" y="1371731"/>
                </a:cubicBezTo>
                <a:cubicBezTo>
                  <a:pt x="3857668" y="1378964"/>
                  <a:pt x="3815302" y="1389297"/>
                  <a:pt x="3772937" y="1402731"/>
                </a:cubicBezTo>
                <a:cubicBezTo>
                  <a:pt x="3730570" y="1416164"/>
                  <a:pt x="3687688" y="1438380"/>
                  <a:pt x="3644288" y="1469380"/>
                </a:cubicBezTo>
                <a:cubicBezTo>
                  <a:pt x="3563689" y="1525179"/>
                  <a:pt x="3523390" y="1611978"/>
                  <a:pt x="3523390" y="1729776"/>
                </a:cubicBezTo>
                <a:lnTo>
                  <a:pt x="3523390" y="2163770"/>
                </a:lnTo>
                <a:lnTo>
                  <a:pt x="4521576" y="2163770"/>
                </a:lnTo>
                <a:lnTo>
                  <a:pt x="4521576" y="2231969"/>
                </a:lnTo>
                <a:lnTo>
                  <a:pt x="3452091" y="2231969"/>
                </a:lnTo>
                <a:lnTo>
                  <a:pt x="3452091" y="1729776"/>
                </a:lnTo>
                <a:cubicBezTo>
                  <a:pt x="3452091" y="1663643"/>
                  <a:pt x="3466041" y="1603711"/>
                  <a:pt x="3493940" y="1549979"/>
                </a:cubicBezTo>
                <a:cubicBezTo>
                  <a:pt x="3521840" y="1496246"/>
                  <a:pt x="3559556" y="1451813"/>
                  <a:pt x="3607089" y="1416681"/>
                </a:cubicBezTo>
                <a:cubicBezTo>
                  <a:pt x="3650488" y="1385681"/>
                  <a:pt x="3693371" y="1362431"/>
                  <a:pt x="3735737" y="1346932"/>
                </a:cubicBezTo>
                <a:cubicBezTo>
                  <a:pt x="3778103" y="1331431"/>
                  <a:pt x="3820986" y="1319032"/>
                  <a:pt x="3864385" y="1309732"/>
                </a:cubicBezTo>
                <a:cubicBezTo>
                  <a:pt x="3907785" y="1300432"/>
                  <a:pt x="3950667" y="1292682"/>
                  <a:pt x="3993034" y="1286482"/>
                </a:cubicBezTo>
                <a:cubicBezTo>
                  <a:pt x="4035400" y="1280283"/>
                  <a:pt x="4077249" y="1268916"/>
                  <a:pt x="4118582" y="1252383"/>
                </a:cubicBezTo>
                <a:cubicBezTo>
                  <a:pt x="4242580" y="1206917"/>
                  <a:pt x="4339712" y="1135618"/>
                  <a:pt x="4409978" y="1038486"/>
                </a:cubicBezTo>
                <a:cubicBezTo>
                  <a:pt x="4480243" y="941354"/>
                  <a:pt x="4515376" y="818389"/>
                  <a:pt x="4515376" y="669591"/>
                </a:cubicBezTo>
                <a:cubicBezTo>
                  <a:pt x="4515376" y="582792"/>
                  <a:pt x="4498842" y="501677"/>
                  <a:pt x="4465777" y="426244"/>
                </a:cubicBezTo>
                <a:cubicBezTo>
                  <a:pt x="4432710" y="350812"/>
                  <a:pt x="4387761" y="286230"/>
                  <a:pt x="4330929" y="232497"/>
                </a:cubicBezTo>
                <a:cubicBezTo>
                  <a:pt x="4274096" y="178765"/>
                  <a:pt x="4206931" y="136398"/>
                  <a:pt x="4129431" y="105399"/>
                </a:cubicBezTo>
                <a:cubicBezTo>
                  <a:pt x="4051933" y="74399"/>
                  <a:pt x="3969784" y="58899"/>
                  <a:pt x="3882985" y="58899"/>
                </a:cubicBezTo>
                <a:cubicBezTo>
                  <a:pt x="3785853" y="58899"/>
                  <a:pt x="3698021" y="76465"/>
                  <a:pt x="3619488" y="111599"/>
                </a:cubicBezTo>
                <a:cubicBezTo>
                  <a:pt x="3540956" y="146731"/>
                  <a:pt x="3473791" y="193747"/>
                  <a:pt x="3417992" y="252647"/>
                </a:cubicBezTo>
                <a:cubicBezTo>
                  <a:pt x="3362192" y="311546"/>
                  <a:pt x="3319309" y="380262"/>
                  <a:pt x="3289343" y="458794"/>
                </a:cubicBezTo>
                <a:cubicBezTo>
                  <a:pt x="3259377" y="537326"/>
                  <a:pt x="3244394" y="618958"/>
                  <a:pt x="3244394" y="703691"/>
                </a:cubicBezTo>
                <a:lnTo>
                  <a:pt x="3176195" y="703691"/>
                </a:lnTo>
                <a:cubicBezTo>
                  <a:pt x="3176195" y="606559"/>
                  <a:pt x="3193245" y="515110"/>
                  <a:pt x="3227344" y="429344"/>
                </a:cubicBezTo>
                <a:cubicBezTo>
                  <a:pt x="3261444" y="343579"/>
                  <a:pt x="3309493" y="269180"/>
                  <a:pt x="3371492" y="206147"/>
                </a:cubicBezTo>
                <a:cubicBezTo>
                  <a:pt x="3433491" y="143115"/>
                  <a:pt x="3507891" y="92999"/>
                  <a:pt x="3594689" y="55799"/>
                </a:cubicBezTo>
                <a:cubicBezTo>
                  <a:pt x="3681488" y="18600"/>
                  <a:pt x="3777587" y="0"/>
                  <a:pt x="3882985" y="0"/>
                </a:cubicBezTo>
                <a:close/>
                <a:moveTo>
                  <a:pt x="2284037" y="0"/>
                </a:moveTo>
                <a:cubicBezTo>
                  <a:pt x="2381169" y="0"/>
                  <a:pt x="2472619" y="17050"/>
                  <a:pt x="2558384" y="51149"/>
                </a:cubicBezTo>
                <a:cubicBezTo>
                  <a:pt x="2644149" y="85249"/>
                  <a:pt x="2718548" y="132782"/>
                  <a:pt x="2781581" y="193747"/>
                </a:cubicBezTo>
                <a:cubicBezTo>
                  <a:pt x="2844613" y="254713"/>
                  <a:pt x="2894729" y="328079"/>
                  <a:pt x="2931928" y="413845"/>
                </a:cubicBezTo>
                <a:cubicBezTo>
                  <a:pt x="2969128" y="499610"/>
                  <a:pt x="2987728" y="593125"/>
                  <a:pt x="2987728" y="694391"/>
                </a:cubicBezTo>
                <a:lnTo>
                  <a:pt x="2987728" y="1866174"/>
                </a:lnTo>
                <a:cubicBezTo>
                  <a:pt x="2987728" y="1967439"/>
                  <a:pt x="2969128" y="2060438"/>
                  <a:pt x="2931928" y="2145170"/>
                </a:cubicBezTo>
                <a:cubicBezTo>
                  <a:pt x="2894729" y="2229902"/>
                  <a:pt x="2844613" y="2303268"/>
                  <a:pt x="2781581" y="2365267"/>
                </a:cubicBezTo>
                <a:cubicBezTo>
                  <a:pt x="2718548" y="2427266"/>
                  <a:pt x="2644149" y="2475316"/>
                  <a:pt x="2558384" y="2509415"/>
                </a:cubicBezTo>
                <a:cubicBezTo>
                  <a:pt x="2472619" y="2543515"/>
                  <a:pt x="2381169" y="2560564"/>
                  <a:pt x="2284037" y="2560564"/>
                </a:cubicBezTo>
                <a:cubicBezTo>
                  <a:pt x="2186905" y="2560564"/>
                  <a:pt x="2095457" y="2543515"/>
                  <a:pt x="2009691" y="2509415"/>
                </a:cubicBezTo>
                <a:cubicBezTo>
                  <a:pt x="1923926" y="2475316"/>
                  <a:pt x="1849010" y="2427266"/>
                  <a:pt x="1784945" y="2365267"/>
                </a:cubicBezTo>
                <a:cubicBezTo>
                  <a:pt x="1720879" y="2303268"/>
                  <a:pt x="1670763" y="2229902"/>
                  <a:pt x="1634597" y="2145170"/>
                </a:cubicBezTo>
                <a:cubicBezTo>
                  <a:pt x="1598431" y="2060438"/>
                  <a:pt x="1580348" y="1967439"/>
                  <a:pt x="1580348" y="1866174"/>
                </a:cubicBezTo>
                <a:lnTo>
                  <a:pt x="1580348" y="694391"/>
                </a:lnTo>
                <a:cubicBezTo>
                  <a:pt x="1580348" y="593125"/>
                  <a:pt x="1598431" y="499610"/>
                  <a:pt x="1634597" y="413845"/>
                </a:cubicBezTo>
                <a:cubicBezTo>
                  <a:pt x="1670763" y="328079"/>
                  <a:pt x="1720879" y="254713"/>
                  <a:pt x="1784945" y="193747"/>
                </a:cubicBezTo>
                <a:cubicBezTo>
                  <a:pt x="1849010" y="132782"/>
                  <a:pt x="1923926" y="85249"/>
                  <a:pt x="2009691" y="51149"/>
                </a:cubicBezTo>
                <a:cubicBezTo>
                  <a:pt x="2095457" y="17050"/>
                  <a:pt x="2186905" y="0"/>
                  <a:pt x="2284037" y="0"/>
                </a:cubicBezTo>
                <a:close/>
                <a:moveTo>
                  <a:pt x="709890" y="0"/>
                </a:moveTo>
                <a:cubicBezTo>
                  <a:pt x="807022" y="0"/>
                  <a:pt x="898471" y="14983"/>
                  <a:pt x="984236" y="44950"/>
                </a:cubicBezTo>
                <a:cubicBezTo>
                  <a:pt x="1070001" y="74916"/>
                  <a:pt x="1144401" y="118832"/>
                  <a:pt x="1207433" y="176698"/>
                </a:cubicBezTo>
                <a:cubicBezTo>
                  <a:pt x="1270466" y="234564"/>
                  <a:pt x="1320581" y="304313"/>
                  <a:pt x="1357781" y="385945"/>
                </a:cubicBezTo>
                <a:cubicBezTo>
                  <a:pt x="1394980" y="467577"/>
                  <a:pt x="1413580" y="560059"/>
                  <a:pt x="1413580" y="663391"/>
                </a:cubicBezTo>
                <a:cubicBezTo>
                  <a:pt x="1413580" y="836988"/>
                  <a:pt x="1374314" y="974937"/>
                  <a:pt x="1295782" y="1077235"/>
                </a:cubicBezTo>
                <a:cubicBezTo>
                  <a:pt x="1217249" y="1179534"/>
                  <a:pt x="1110817" y="1257549"/>
                  <a:pt x="976486" y="1311282"/>
                </a:cubicBezTo>
                <a:cubicBezTo>
                  <a:pt x="935153" y="1329882"/>
                  <a:pt x="893821" y="1342798"/>
                  <a:pt x="852488" y="1350031"/>
                </a:cubicBezTo>
                <a:cubicBezTo>
                  <a:pt x="811155" y="1357265"/>
                  <a:pt x="769306" y="1364498"/>
                  <a:pt x="726940" y="1371731"/>
                </a:cubicBezTo>
                <a:cubicBezTo>
                  <a:pt x="684574" y="1378964"/>
                  <a:pt x="642207" y="1389297"/>
                  <a:pt x="599842" y="1402731"/>
                </a:cubicBezTo>
                <a:cubicBezTo>
                  <a:pt x="557475" y="1416164"/>
                  <a:pt x="514593" y="1438380"/>
                  <a:pt x="471193" y="1469380"/>
                </a:cubicBezTo>
                <a:cubicBezTo>
                  <a:pt x="390594" y="1525179"/>
                  <a:pt x="350295" y="1611978"/>
                  <a:pt x="350295" y="1729776"/>
                </a:cubicBezTo>
                <a:lnTo>
                  <a:pt x="350295" y="2163770"/>
                </a:lnTo>
                <a:lnTo>
                  <a:pt x="1348481" y="2163770"/>
                </a:lnTo>
                <a:lnTo>
                  <a:pt x="1348481" y="2231969"/>
                </a:lnTo>
                <a:lnTo>
                  <a:pt x="278996" y="2231969"/>
                </a:lnTo>
                <a:lnTo>
                  <a:pt x="278996" y="1729776"/>
                </a:lnTo>
                <a:cubicBezTo>
                  <a:pt x="278996" y="1663643"/>
                  <a:pt x="292946" y="1603711"/>
                  <a:pt x="320846" y="1549979"/>
                </a:cubicBezTo>
                <a:cubicBezTo>
                  <a:pt x="348745" y="1496246"/>
                  <a:pt x="386461" y="1451813"/>
                  <a:pt x="433994" y="1416681"/>
                </a:cubicBezTo>
                <a:cubicBezTo>
                  <a:pt x="477393" y="1385681"/>
                  <a:pt x="520276" y="1362431"/>
                  <a:pt x="562642" y="1346932"/>
                </a:cubicBezTo>
                <a:cubicBezTo>
                  <a:pt x="605008" y="1331431"/>
                  <a:pt x="647891" y="1319032"/>
                  <a:pt x="691291" y="1309732"/>
                </a:cubicBezTo>
                <a:cubicBezTo>
                  <a:pt x="734690" y="1300432"/>
                  <a:pt x="777572" y="1292682"/>
                  <a:pt x="819938" y="1286482"/>
                </a:cubicBezTo>
                <a:cubicBezTo>
                  <a:pt x="862305" y="1280283"/>
                  <a:pt x="904154" y="1268916"/>
                  <a:pt x="945487" y="1252383"/>
                </a:cubicBezTo>
                <a:cubicBezTo>
                  <a:pt x="1069485" y="1206917"/>
                  <a:pt x="1166617" y="1135618"/>
                  <a:pt x="1236882" y="1038486"/>
                </a:cubicBezTo>
                <a:cubicBezTo>
                  <a:pt x="1307148" y="941354"/>
                  <a:pt x="1342281" y="818389"/>
                  <a:pt x="1342281" y="669591"/>
                </a:cubicBezTo>
                <a:cubicBezTo>
                  <a:pt x="1342281" y="582792"/>
                  <a:pt x="1325749" y="501677"/>
                  <a:pt x="1292682" y="426244"/>
                </a:cubicBezTo>
                <a:cubicBezTo>
                  <a:pt x="1259616" y="350812"/>
                  <a:pt x="1214666" y="286230"/>
                  <a:pt x="1157833" y="232497"/>
                </a:cubicBezTo>
                <a:cubicBezTo>
                  <a:pt x="1101002" y="178765"/>
                  <a:pt x="1033835" y="136398"/>
                  <a:pt x="956337" y="105399"/>
                </a:cubicBezTo>
                <a:cubicBezTo>
                  <a:pt x="878838" y="74399"/>
                  <a:pt x="796689" y="58899"/>
                  <a:pt x="709890" y="58899"/>
                </a:cubicBezTo>
                <a:cubicBezTo>
                  <a:pt x="612758" y="58899"/>
                  <a:pt x="524926" y="76465"/>
                  <a:pt x="446394" y="111599"/>
                </a:cubicBezTo>
                <a:cubicBezTo>
                  <a:pt x="367862" y="146731"/>
                  <a:pt x="300696" y="193747"/>
                  <a:pt x="244896" y="252647"/>
                </a:cubicBezTo>
                <a:cubicBezTo>
                  <a:pt x="189097" y="311546"/>
                  <a:pt x="146215" y="380262"/>
                  <a:pt x="116249" y="458794"/>
                </a:cubicBezTo>
                <a:cubicBezTo>
                  <a:pt x="86282" y="537326"/>
                  <a:pt x="71299" y="618958"/>
                  <a:pt x="71299" y="703691"/>
                </a:cubicBezTo>
                <a:lnTo>
                  <a:pt x="3100" y="703691"/>
                </a:lnTo>
                <a:cubicBezTo>
                  <a:pt x="3100" y="606559"/>
                  <a:pt x="20149" y="515110"/>
                  <a:pt x="54249" y="429344"/>
                </a:cubicBezTo>
                <a:cubicBezTo>
                  <a:pt x="88349" y="343579"/>
                  <a:pt x="136398" y="269180"/>
                  <a:pt x="198397" y="206147"/>
                </a:cubicBezTo>
                <a:cubicBezTo>
                  <a:pt x="260397" y="143115"/>
                  <a:pt x="334795" y="92999"/>
                  <a:pt x="421594" y="55799"/>
                </a:cubicBezTo>
                <a:cubicBezTo>
                  <a:pt x="508393" y="18600"/>
                  <a:pt x="604491" y="0"/>
                  <a:pt x="709890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7D78DDB-D391-43A4-B2A4-F996E1986599}"/>
              </a:ext>
            </a:extLst>
          </p:cNvPr>
          <p:cNvSpPr txBox="1"/>
          <p:nvPr userDrawn="1"/>
        </p:nvSpPr>
        <p:spPr>
          <a:xfrm flipH="1">
            <a:off x="565602" y="5955084"/>
            <a:ext cx="10993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0E2A6B-A809-4840-BF14-8648BC0BDF87}" type="slidenum">
              <a:rPr kumimoji="0" lang="id-ID" sz="2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Questrial" panose="02000000000000000000" pitchFamily="2" charset="0"/>
                <a:ea typeface="Open Sans" panose="020B0606030504020204" pitchFamily="34" charset="0"/>
                <a:cs typeface="Poppins" panose="02000000000000000000" pitchFamily="2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25000"/>
                  </a:srgbClr>
                </a:solidFill>
                <a:effectLst/>
                <a:uLnTx/>
                <a:uFillTx/>
                <a:latin typeface="Questrial" panose="02000000000000000000" pitchFamily="2" charset="0"/>
                <a:ea typeface="Open Sans" panose="020B0606030504020204" pitchFamily="34" charset="0"/>
                <a:cs typeface="Poppins" panose="02000000000000000000" pitchFamily="2" charset="0"/>
              </a:rPr>
              <a:t>/100</a:t>
            </a:r>
            <a:endParaRPr kumimoji="0" lang="id-ID" sz="24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25000"/>
                </a:srgbClr>
              </a:solidFill>
              <a:effectLst/>
              <a:uLnTx/>
              <a:uFillTx/>
              <a:latin typeface="Questrial" panose="02000000000000000000" pitchFamily="2" charset="0"/>
              <a:ea typeface="Open Sans" panose="020B0606030504020204" pitchFamily="34" charset="0"/>
              <a:cs typeface="Poppins" panose="02000000000000000000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0E93425-FE4B-44D1-8653-ACC94BC68FA0}"/>
              </a:ext>
            </a:extLst>
          </p:cNvPr>
          <p:cNvCxnSpPr>
            <a:cxnSpLocks/>
          </p:cNvCxnSpPr>
          <p:nvPr userDrawn="1"/>
        </p:nvCxnSpPr>
        <p:spPr>
          <a:xfrm>
            <a:off x="1764976" y="6273617"/>
            <a:ext cx="7434262" cy="0"/>
          </a:xfrm>
          <a:prstGeom prst="line">
            <a:avLst/>
          </a:prstGeom>
          <a:ln w="69850" cap="rnd">
            <a:solidFill>
              <a:schemeClr val="bg1">
                <a:alpha val="1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6F30112-6E46-4C30-80D4-674F8F628C5C}"/>
              </a:ext>
            </a:extLst>
          </p:cNvPr>
          <p:cNvGrpSpPr/>
          <p:nvPr userDrawn="1"/>
        </p:nvGrpSpPr>
        <p:grpSpPr>
          <a:xfrm>
            <a:off x="9412901" y="6139572"/>
            <a:ext cx="1985872" cy="268090"/>
            <a:chOff x="9412901" y="6139572"/>
            <a:chExt cx="1985872" cy="268090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7E754C04-90AB-4D94-950B-8DC6B553DDFE}"/>
                </a:ext>
              </a:extLst>
            </p:cNvPr>
            <p:cNvSpPr/>
            <p:nvPr/>
          </p:nvSpPr>
          <p:spPr>
            <a:xfrm>
              <a:off x="9412901" y="6139572"/>
              <a:ext cx="1021579" cy="268090"/>
            </a:xfrm>
            <a:prstGeom prst="roundRect">
              <a:avLst>
                <a:gd name="adj" fmla="val 3105"/>
              </a:avLst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Questrial" panose="02000000000000000000" pitchFamily="2" charset="0"/>
                  <a:ea typeface="+mn-ea"/>
                  <a:cs typeface="Poppins" panose="00000500000000000000" pitchFamily="2" charset="0"/>
                </a:rPr>
                <a:t>@twenty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Questrial" panose="02000000000000000000" pitchFamily="2" charset="0"/>
                <a:ea typeface="+mn-ea"/>
                <a:cs typeface="+mn-cs"/>
              </a:endParaRPr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041C972B-1162-4128-B6F8-9F1511539071}"/>
                </a:ext>
              </a:extLst>
            </p:cNvPr>
            <p:cNvGrpSpPr/>
            <p:nvPr userDrawn="1"/>
          </p:nvGrpSpPr>
          <p:grpSpPr>
            <a:xfrm>
              <a:off x="10452803" y="6173595"/>
              <a:ext cx="945970" cy="198000"/>
              <a:chOff x="10452803" y="6173595"/>
              <a:chExt cx="945970" cy="198000"/>
            </a:xfrm>
            <a:solidFill>
              <a:schemeClr val="bg1">
                <a:lumMod val="85000"/>
              </a:schemeClr>
            </a:solidFill>
          </p:grpSpPr>
          <p:sp>
            <p:nvSpPr>
              <p:cNvPr id="18" name="Freeform 85">
                <a:extLst>
                  <a:ext uri="{FF2B5EF4-FFF2-40B4-BE49-F238E27FC236}">
                    <a16:creationId xmlns:a16="http://schemas.microsoft.com/office/drawing/2014/main" id="{4ADF95AB-D82E-44B3-9712-91E69FA9FE9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1190834" y="6191294"/>
                <a:ext cx="207939" cy="167141"/>
              </a:xfrm>
              <a:custGeom>
                <a:avLst/>
                <a:gdLst>
                  <a:gd name="T0" fmla="*/ 250282 w 462"/>
                  <a:gd name="T1" fmla="*/ 24258 h 374"/>
                  <a:gd name="T2" fmla="*/ 250282 w 462"/>
                  <a:gd name="T3" fmla="*/ 24258 h 374"/>
                  <a:gd name="T4" fmla="*/ 221508 w 462"/>
                  <a:gd name="T5" fmla="*/ 33962 h 374"/>
                  <a:gd name="T6" fmla="*/ 240510 w 462"/>
                  <a:gd name="T7" fmla="*/ 5391 h 374"/>
                  <a:gd name="T8" fmla="*/ 211192 w 462"/>
                  <a:gd name="T9" fmla="*/ 19407 h 374"/>
                  <a:gd name="T10" fmla="*/ 173189 w 462"/>
                  <a:gd name="T11" fmla="*/ 0 h 374"/>
                  <a:gd name="T12" fmla="*/ 119983 w 462"/>
                  <a:gd name="T13" fmla="*/ 52829 h 374"/>
                  <a:gd name="T14" fmla="*/ 124870 w 462"/>
                  <a:gd name="T15" fmla="*/ 62532 h 374"/>
                  <a:gd name="T16" fmla="*/ 19002 w 462"/>
                  <a:gd name="T17" fmla="*/ 10242 h 374"/>
                  <a:gd name="T18" fmla="*/ 9229 w 462"/>
                  <a:gd name="T19" fmla="*/ 38813 h 374"/>
                  <a:gd name="T20" fmla="*/ 33118 w 462"/>
                  <a:gd name="T21" fmla="*/ 81400 h 374"/>
                  <a:gd name="T22" fmla="*/ 9229 w 462"/>
                  <a:gd name="T23" fmla="*/ 72236 h 374"/>
                  <a:gd name="T24" fmla="*/ 9229 w 462"/>
                  <a:gd name="T25" fmla="*/ 72236 h 374"/>
                  <a:gd name="T26" fmla="*/ 53205 w 462"/>
                  <a:gd name="T27" fmla="*/ 124526 h 374"/>
                  <a:gd name="T28" fmla="*/ 38004 w 462"/>
                  <a:gd name="T29" fmla="*/ 124526 h 374"/>
                  <a:gd name="T30" fmla="*/ 28774 w 462"/>
                  <a:gd name="T31" fmla="*/ 124526 h 374"/>
                  <a:gd name="T32" fmla="*/ 77093 w 462"/>
                  <a:gd name="T33" fmla="*/ 158487 h 374"/>
                  <a:gd name="T34" fmla="*/ 14116 w 462"/>
                  <a:gd name="T35" fmla="*/ 182206 h 374"/>
                  <a:gd name="T36" fmla="*/ 0 w 462"/>
                  <a:gd name="T37" fmla="*/ 182206 h 374"/>
                  <a:gd name="T38" fmla="*/ 77093 w 462"/>
                  <a:gd name="T39" fmla="*/ 201074 h 374"/>
                  <a:gd name="T40" fmla="*/ 221508 w 462"/>
                  <a:gd name="T41" fmla="*/ 57681 h 374"/>
                  <a:gd name="T42" fmla="*/ 221508 w 462"/>
                  <a:gd name="T43" fmla="*/ 52829 h 374"/>
                  <a:gd name="T44" fmla="*/ 250282 w 462"/>
                  <a:gd name="T45" fmla="*/ 24258 h 374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462" h="374">
                    <a:moveTo>
                      <a:pt x="461" y="45"/>
                    </a:moveTo>
                    <a:lnTo>
                      <a:pt x="461" y="45"/>
                    </a:lnTo>
                    <a:cubicBezTo>
                      <a:pt x="443" y="54"/>
                      <a:pt x="425" y="63"/>
                      <a:pt x="408" y="63"/>
                    </a:cubicBezTo>
                    <a:cubicBezTo>
                      <a:pt x="425" y="54"/>
                      <a:pt x="443" y="36"/>
                      <a:pt x="443" y="10"/>
                    </a:cubicBezTo>
                    <a:cubicBezTo>
                      <a:pt x="425" y="19"/>
                      <a:pt x="408" y="27"/>
                      <a:pt x="389" y="36"/>
                    </a:cubicBezTo>
                    <a:cubicBezTo>
                      <a:pt x="372" y="19"/>
                      <a:pt x="345" y="0"/>
                      <a:pt x="319" y="0"/>
                    </a:cubicBezTo>
                    <a:cubicBezTo>
                      <a:pt x="265" y="0"/>
                      <a:pt x="221" y="45"/>
                      <a:pt x="221" y="98"/>
                    </a:cubicBezTo>
                    <a:cubicBezTo>
                      <a:pt x="221" y="107"/>
                      <a:pt x="221" y="116"/>
                      <a:pt x="230" y="116"/>
                    </a:cubicBezTo>
                    <a:cubicBezTo>
                      <a:pt x="151" y="116"/>
                      <a:pt x="79" y="81"/>
                      <a:pt x="35" y="19"/>
                    </a:cubicBezTo>
                    <a:cubicBezTo>
                      <a:pt x="26" y="36"/>
                      <a:pt x="17" y="54"/>
                      <a:pt x="17" y="72"/>
                    </a:cubicBezTo>
                    <a:cubicBezTo>
                      <a:pt x="17" y="98"/>
                      <a:pt x="35" y="134"/>
                      <a:pt x="61" y="151"/>
                    </a:cubicBezTo>
                    <a:cubicBezTo>
                      <a:pt x="44" y="143"/>
                      <a:pt x="35" y="143"/>
                      <a:pt x="17" y="134"/>
                    </a:cubicBezTo>
                    <a:cubicBezTo>
                      <a:pt x="17" y="178"/>
                      <a:pt x="53" y="222"/>
                      <a:pt x="98" y="231"/>
                    </a:cubicBezTo>
                    <a:cubicBezTo>
                      <a:pt x="89" y="231"/>
                      <a:pt x="79" y="231"/>
                      <a:pt x="70" y="231"/>
                    </a:cubicBezTo>
                    <a:cubicBezTo>
                      <a:pt x="61" y="231"/>
                      <a:pt x="61" y="231"/>
                      <a:pt x="53" y="231"/>
                    </a:cubicBezTo>
                    <a:cubicBezTo>
                      <a:pt x="61" y="266"/>
                      <a:pt x="98" y="294"/>
                      <a:pt x="142" y="294"/>
                    </a:cubicBezTo>
                    <a:cubicBezTo>
                      <a:pt x="106" y="319"/>
                      <a:pt x="70" y="338"/>
                      <a:pt x="26" y="338"/>
                    </a:cubicBezTo>
                    <a:cubicBezTo>
                      <a:pt x="17" y="338"/>
                      <a:pt x="8" y="338"/>
                      <a:pt x="0" y="338"/>
                    </a:cubicBezTo>
                    <a:cubicBezTo>
                      <a:pt x="44" y="364"/>
                      <a:pt x="89" y="373"/>
                      <a:pt x="142" y="373"/>
                    </a:cubicBezTo>
                    <a:cubicBezTo>
                      <a:pt x="319" y="373"/>
                      <a:pt x="408" y="231"/>
                      <a:pt x="408" y="107"/>
                    </a:cubicBezTo>
                    <a:lnTo>
                      <a:pt x="408" y="98"/>
                    </a:lnTo>
                    <a:cubicBezTo>
                      <a:pt x="434" y="81"/>
                      <a:pt x="443" y="72"/>
                      <a:pt x="461" y="45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lIns="34290" tIns="17145" rIns="34290" bIns="17145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" name="Freeform 106">
                <a:extLst>
                  <a:ext uri="{FF2B5EF4-FFF2-40B4-BE49-F238E27FC236}">
                    <a16:creationId xmlns:a16="http://schemas.microsoft.com/office/drawing/2014/main" id="{FC1CC572-E997-4F27-A850-C49E7CC95ED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0452803" y="6178134"/>
                <a:ext cx="192146" cy="193461"/>
              </a:xfrm>
              <a:custGeom>
                <a:avLst/>
                <a:gdLst>
                  <a:gd name="T0" fmla="*/ 202395 w 426"/>
                  <a:gd name="T1" fmla="*/ 0 h 427"/>
                  <a:gd name="T2" fmla="*/ 202395 w 426"/>
                  <a:gd name="T3" fmla="*/ 0 h 427"/>
                  <a:gd name="T4" fmla="*/ 28836 w 426"/>
                  <a:gd name="T5" fmla="*/ 0 h 427"/>
                  <a:gd name="T6" fmla="*/ 0 w 426"/>
                  <a:gd name="T7" fmla="*/ 28965 h 427"/>
                  <a:gd name="T8" fmla="*/ 0 w 426"/>
                  <a:gd name="T9" fmla="*/ 203304 h 427"/>
                  <a:gd name="T10" fmla="*/ 28836 w 426"/>
                  <a:gd name="T11" fmla="*/ 232815 h 427"/>
                  <a:gd name="T12" fmla="*/ 115888 w 426"/>
                  <a:gd name="T13" fmla="*/ 232815 h 427"/>
                  <a:gd name="T14" fmla="*/ 115888 w 426"/>
                  <a:gd name="T15" fmla="*/ 149745 h 427"/>
                  <a:gd name="T16" fmla="*/ 87052 w 426"/>
                  <a:gd name="T17" fmla="*/ 149745 h 427"/>
                  <a:gd name="T18" fmla="*/ 87052 w 426"/>
                  <a:gd name="T19" fmla="*/ 111489 h 427"/>
                  <a:gd name="T20" fmla="*/ 115888 w 426"/>
                  <a:gd name="T21" fmla="*/ 111489 h 427"/>
                  <a:gd name="T22" fmla="*/ 115888 w 426"/>
                  <a:gd name="T23" fmla="*/ 91815 h 427"/>
                  <a:gd name="T24" fmla="*/ 163766 w 426"/>
                  <a:gd name="T25" fmla="*/ 43721 h 427"/>
                  <a:gd name="T26" fmla="*/ 188249 w 426"/>
                  <a:gd name="T27" fmla="*/ 43721 h 427"/>
                  <a:gd name="T28" fmla="*/ 188249 w 426"/>
                  <a:gd name="T29" fmla="*/ 87442 h 427"/>
                  <a:gd name="T30" fmla="*/ 168663 w 426"/>
                  <a:gd name="T31" fmla="*/ 87442 h 427"/>
                  <a:gd name="T32" fmla="*/ 158869 w 426"/>
                  <a:gd name="T33" fmla="*/ 91815 h 427"/>
                  <a:gd name="T34" fmla="*/ 158869 w 426"/>
                  <a:gd name="T35" fmla="*/ 111489 h 427"/>
                  <a:gd name="T36" fmla="*/ 188249 w 426"/>
                  <a:gd name="T37" fmla="*/ 111489 h 427"/>
                  <a:gd name="T38" fmla="*/ 188249 w 426"/>
                  <a:gd name="T39" fmla="*/ 149745 h 427"/>
                  <a:gd name="T40" fmla="*/ 158869 w 426"/>
                  <a:gd name="T41" fmla="*/ 149745 h 427"/>
                  <a:gd name="T42" fmla="*/ 158869 w 426"/>
                  <a:gd name="T43" fmla="*/ 232815 h 427"/>
                  <a:gd name="T44" fmla="*/ 202395 w 426"/>
                  <a:gd name="T45" fmla="*/ 232815 h 427"/>
                  <a:gd name="T46" fmla="*/ 231231 w 426"/>
                  <a:gd name="T47" fmla="*/ 203304 h 427"/>
                  <a:gd name="T48" fmla="*/ 231231 w 426"/>
                  <a:gd name="T49" fmla="*/ 28965 h 427"/>
                  <a:gd name="T50" fmla="*/ 202395 w 426"/>
                  <a:gd name="T51" fmla="*/ 0 h 427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426" h="427">
                    <a:moveTo>
                      <a:pt x="372" y="0"/>
                    </a:moveTo>
                    <a:lnTo>
                      <a:pt x="372" y="0"/>
                    </a:lnTo>
                    <a:cubicBezTo>
                      <a:pt x="53" y="0"/>
                      <a:pt x="53" y="0"/>
                      <a:pt x="53" y="0"/>
                    </a:cubicBezTo>
                    <a:cubicBezTo>
                      <a:pt x="27" y="0"/>
                      <a:pt x="0" y="27"/>
                      <a:pt x="0" y="53"/>
                    </a:cubicBezTo>
                    <a:cubicBezTo>
                      <a:pt x="0" y="372"/>
                      <a:pt x="0" y="372"/>
                      <a:pt x="0" y="372"/>
                    </a:cubicBezTo>
                    <a:cubicBezTo>
                      <a:pt x="0" y="399"/>
                      <a:pt x="27" y="426"/>
                      <a:pt x="53" y="426"/>
                    </a:cubicBezTo>
                    <a:cubicBezTo>
                      <a:pt x="213" y="426"/>
                      <a:pt x="213" y="426"/>
                      <a:pt x="213" y="426"/>
                    </a:cubicBezTo>
                    <a:cubicBezTo>
                      <a:pt x="213" y="274"/>
                      <a:pt x="213" y="274"/>
                      <a:pt x="213" y="274"/>
                    </a:cubicBezTo>
                    <a:cubicBezTo>
                      <a:pt x="160" y="274"/>
                      <a:pt x="160" y="274"/>
                      <a:pt x="160" y="274"/>
                    </a:cubicBezTo>
                    <a:cubicBezTo>
                      <a:pt x="160" y="204"/>
                      <a:pt x="160" y="204"/>
                      <a:pt x="160" y="204"/>
                    </a:cubicBezTo>
                    <a:cubicBezTo>
                      <a:pt x="213" y="204"/>
                      <a:pt x="213" y="204"/>
                      <a:pt x="213" y="204"/>
                    </a:cubicBezTo>
                    <a:cubicBezTo>
                      <a:pt x="213" y="168"/>
                      <a:pt x="213" y="168"/>
                      <a:pt x="213" y="168"/>
                    </a:cubicBezTo>
                    <a:cubicBezTo>
                      <a:pt x="213" y="124"/>
                      <a:pt x="257" y="80"/>
                      <a:pt x="301" y="80"/>
                    </a:cubicBezTo>
                    <a:cubicBezTo>
                      <a:pt x="346" y="80"/>
                      <a:pt x="346" y="80"/>
                      <a:pt x="346" y="80"/>
                    </a:cubicBezTo>
                    <a:cubicBezTo>
                      <a:pt x="346" y="160"/>
                      <a:pt x="346" y="160"/>
                      <a:pt x="346" y="160"/>
                    </a:cubicBezTo>
                    <a:cubicBezTo>
                      <a:pt x="310" y="160"/>
                      <a:pt x="310" y="160"/>
                      <a:pt x="310" y="160"/>
                    </a:cubicBezTo>
                    <a:cubicBezTo>
                      <a:pt x="292" y="160"/>
                      <a:pt x="292" y="160"/>
                      <a:pt x="292" y="168"/>
                    </a:cubicBezTo>
                    <a:cubicBezTo>
                      <a:pt x="292" y="204"/>
                      <a:pt x="292" y="204"/>
                      <a:pt x="292" y="204"/>
                    </a:cubicBezTo>
                    <a:cubicBezTo>
                      <a:pt x="346" y="204"/>
                      <a:pt x="346" y="204"/>
                      <a:pt x="346" y="204"/>
                    </a:cubicBezTo>
                    <a:cubicBezTo>
                      <a:pt x="346" y="274"/>
                      <a:pt x="346" y="274"/>
                      <a:pt x="346" y="274"/>
                    </a:cubicBezTo>
                    <a:cubicBezTo>
                      <a:pt x="292" y="274"/>
                      <a:pt x="292" y="274"/>
                      <a:pt x="292" y="274"/>
                    </a:cubicBezTo>
                    <a:cubicBezTo>
                      <a:pt x="292" y="426"/>
                      <a:pt x="292" y="426"/>
                      <a:pt x="292" y="426"/>
                    </a:cubicBezTo>
                    <a:cubicBezTo>
                      <a:pt x="372" y="426"/>
                      <a:pt x="372" y="426"/>
                      <a:pt x="372" y="426"/>
                    </a:cubicBezTo>
                    <a:cubicBezTo>
                      <a:pt x="399" y="426"/>
                      <a:pt x="425" y="399"/>
                      <a:pt x="425" y="372"/>
                    </a:cubicBezTo>
                    <a:cubicBezTo>
                      <a:pt x="425" y="53"/>
                      <a:pt x="425" y="53"/>
                      <a:pt x="425" y="53"/>
                    </a:cubicBezTo>
                    <a:cubicBezTo>
                      <a:pt x="425" y="27"/>
                      <a:pt x="399" y="0"/>
                      <a:pt x="372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lIns="34290" tIns="17145" rIns="34290" bIns="17145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20" name="c6b6852a-8caa-4624-bd4b-b59c68b17755">
                <a:extLst>
                  <a:ext uri="{FF2B5EF4-FFF2-40B4-BE49-F238E27FC236}">
                    <a16:creationId xmlns:a16="http://schemas.microsoft.com/office/drawing/2014/main" id="{9D119298-9DC2-43EA-B426-33F3D969AC5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=""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0817870" y="6173595"/>
                <a:ext cx="196095" cy="196095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980149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CFDA0D95-A627-4271-9689-314C1FCE7C5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414951" y="1962992"/>
            <a:ext cx="2462046" cy="3630274"/>
          </a:xfrm>
          <a:custGeom>
            <a:avLst/>
            <a:gdLst>
              <a:gd name="connsiteX0" fmla="*/ 543258 w 2462046"/>
              <a:gd name="connsiteY0" fmla="*/ 0 h 3630274"/>
              <a:gd name="connsiteX1" fmla="*/ 2462046 w 2462046"/>
              <a:gd name="connsiteY1" fmla="*/ 0 h 3630274"/>
              <a:gd name="connsiteX2" fmla="*/ 2462046 w 2462046"/>
              <a:gd name="connsiteY2" fmla="*/ 3630274 h 3630274"/>
              <a:gd name="connsiteX3" fmla="*/ 536740 w 2462046"/>
              <a:gd name="connsiteY3" fmla="*/ 3630274 h 3630274"/>
              <a:gd name="connsiteX4" fmla="*/ 536740 w 2462046"/>
              <a:gd name="connsiteY4" fmla="*/ 3626439 h 3630274"/>
              <a:gd name="connsiteX5" fmla="*/ 0 w 2462046"/>
              <a:gd name="connsiteY5" fmla="*/ 3152757 h 3630274"/>
              <a:gd name="connsiteX6" fmla="*/ 0 w 2462046"/>
              <a:gd name="connsiteY6" fmla="*/ 3039612 h 3630274"/>
              <a:gd name="connsiteX7" fmla="*/ 60845 w 2462046"/>
              <a:gd name="connsiteY7" fmla="*/ 3039612 h 3630274"/>
              <a:gd name="connsiteX8" fmla="*/ 123864 w 2462046"/>
              <a:gd name="connsiteY8" fmla="*/ 2983996 h 3630274"/>
              <a:gd name="connsiteX9" fmla="*/ 60845 w 2462046"/>
              <a:gd name="connsiteY9" fmla="*/ 2928383 h 3630274"/>
              <a:gd name="connsiteX10" fmla="*/ 0 w 2462046"/>
              <a:gd name="connsiteY10" fmla="*/ 2928383 h 3630274"/>
              <a:gd name="connsiteX11" fmla="*/ 0 w 2462046"/>
              <a:gd name="connsiteY11" fmla="*/ 2780717 h 3630274"/>
              <a:gd name="connsiteX12" fmla="*/ 60845 w 2462046"/>
              <a:gd name="connsiteY12" fmla="*/ 2780717 h 3630274"/>
              <a:gd name="connsiteX13" fmla="*/ 123864 w 2462046"/>
              <a:gd name="connsiteY13" fmla="*/ 2725103 h 3630274"/>
              <a:gd name="connsiteX14" fmla="*/ 60845 w 2462046"/>
              <a:gd name="connsiteY14" fmla="*/ 2669488 h 3630274"/>
              <a:gd name="connsiteX15" fmla="*/ 0 w 2462046"/>
              <a:gd name="connsiteY15" fmla="*/ 2669488 h 3630274"/>
              <a:gd name="connsiteX16" fmla="*/ 0 w 2462046"/>
              <a:gd name="connsiteY16" fmla="*/ 2521823 h 3630274"/>
              <a:gd name="connsiteX17" fmla="*/ 60845 w 2462046"/>
              <a:gd name="connsiteY17" fmla="*/ 2521823 h 3630274"/>
              <a:gd name="connsiteX18" fmla="*/ 106480 w 2462046"/>
              <a:gd name="connsiteY18" fmla="*/ 2504563 h 3630274"/>
              <a:gd name="connsiteX19" fmla="*/ 123864 w 2462046"/>
              <a:gd name="connsiteY19" fmla="*/ 2466208 h 3630274"/>
              <a:gd name="connsiteX20" fmla="*/ 60845 w 2462046"/>
              <a:gd name="connsiteY20" fmla="*/ 2410595 h 3630274"/>
              <a:gd name="connsiteX21" fmla="*/ 0 w 2462046"/>
              <a:gd name="connsiteY21" fmla="*/ 2410595 h 3630274"/>
              <a:gd name="connsiteX22" fmla="*/ 0 w 2462046"/>
              <a:gd name="connsiteY22" fmla="*/ 2262928 h 3630274"/>
              <a:gd name="connsiteX23" fmla="*/ 60845 w 2462046"/>
              <a:gd name="connsiteY23" fmla="*/ 2262928 h 3630274"/>
              <a:gd name="connsiteX24" fmla="*/ 123864 w 2462046"/>
              <a:gd name="connsiteY24" fmla="*/ 2207315 h 3630274"/>
              <a:gd name="connsiteX25" fmla="*/ 60845 w 2462046"/>
              <a:gd name="connsiteY25" fmla="*/ 2151699 h 3630274"/>
              <a:gd name="connsiteX26" fmla="*/ 0 w 2462046"/>
              <a:gd name="connsiteY26" fmla="*/ 2151699 h 3630274"/>
              <a:gd name="connsiteX27" fmla="*/ 0 w 2462046"/>
              <a:gd name="connsiteY27" fmla="*/ 2004035 h 3630274"/>
              <a:gd name="connsiteX28" fmla="*/ 60845 w 2462046"/>
              <a:gd name="connsiteY28" fmla="*/ 2004035 h 3630274"/>
              <a:gd name="connsiteX29" fmla="*/ 123864 w 2462046"/>
              <a:gd name="connsiteY29" fmla="*/ 1948419 h 3630274"/>
              <a:gd name="connsiteX30" fmla="*/ 60845 w 2462046"/>
              <a:gd name="connsiteY30" fmla="*/ 1892806 h 3630274"/>
              <a:gd name="connsiteX31" fmla="*/ 0 w 2462046"/>
              <a:gd name="connsiteY31" fmla="*/ 1892806 h 3630274"/>
              <a:gd name="connsiteX32" fmla="*/ 0 w 2462046"/>
              <a:gd name="connsiteY32" fmla="*/ 1745139 h 3630274"/>
              <a:gd name="connsiteX33" fmla="*/ 60845 w 2462046"/>
              <a:gd name="connsiteY33" fmla="*/ 1745139 h 3630274"/>
              <a:gd name="connsiteX34" fmla="*/ 123864 w 2462046"/>
              <a:gd name="connsiteY34" fmla="*/ 1689526 h 3630274"/>
              <a:gd name="connsiteX35" fmla="*/ 60845 w 2462046"/>
              <a:gd name="connsiteY35" fmla="*/ 1633911 h 3630274"/>
              <a:gd name="connsiteX36" fmla="*/ 0 w 2462046"/>
              <a:gd name="connsiteY36" fmla="*/ 1633911 h 3630274"/>
              <a:gd name="connsiteX37" fmla="*/ 0 w 2462046"/>
              <a:gd name="connsiteY37" fmla="*/ 1486246 h 3630274"/>
              <a:gd name="connsiteX38" fmla="*/ 60845 w 2462046"/>
              <a:gd name="connsiteY38" fmla="*/ 1486246 h 3630274"/>
              <a:gd name="connsiteX39" fmla="*/ 106480 w 2462046"/>
              <a:gd name="connsiteY39" fmla="*/ 1470904 h 3630274"/>
              <a:gd name="connsiteX40" fmla="*/ 123864 w 2462046"/>
              <a:gd name="connsiteY40" fmla="*/ 1432550 h 3630274"/>
              <a:gd name="connsiteX41" fmla="*/ 60845 w 2462046"/>
              <a:gd name="connsiteY41" fmla="*/ 1376934 h 3630274"/>
              <a:gd name="connsiteX42" fmla="*/ 0 w 2462046"/>
              <a:gd name="connsiteY42" fmla="*/ 1376934 h 3630274"/>
              <a:gd name="connsiteX43" fmla="*/ 0 w 2462046"/>
              <a:gd name="connsiteY43" fmla="*/ 1229270 h 3630274"/>
              <a:gd name="connsiteX44" fmla="*/ 60845 w 2462046"/>
              <a:gd name="connsiteY44" fmla="*/ 1229270 h 3630274"/>
              <a:gd name="connsiteX45" fmla="*/ 123864 w 2462046"/>
              <a:gd name="connsiteY45" fmla="*/ 1173654 h 3630274"/>
              <a:gd name="connsiteX46" fmla="*/ 60845 w 2462046"/>
              <a:gd name="connsiteY46" fmla="*/ 1118041 h 3630274"/>
              <a:gd name="connsiteX47" fmla="*/ 0 w 2462046"/>
              <a:gd name="connsiteY47" fmla="*/ 1118041 h 3630274"/>
              <a:gd name="connsiteX48" fmla="*/ 0 w 2462046"/>
              <a:gd name="connsiteY48" fmla="*/ 970374 h 3630274"/>
              <a:gd name="connsiteX49" fmla="*/ 60845 w 2462046"/>
              <a:gd name="connsiteY49" fmla="*/ 970374 h 3630274"/>
              <a:gd name="connsiteX50" fmla="*/ 123864 w 2462046"/>
              <a:gd name="connsiteY50" fmla="*/ 914761 h 3630274"/>
              <a:gd name="connsiteX51" fmla="*/ 60845 w 2462046"/>
              <a:gd name="connsiteY51" fmla="*/ 859146 h 3630274"/>
              <a:gd name="connsiteX52" fmla="*/ 0 w 2462046"/>
              <a:gd name="connsiteY52" fmla="*/ 859146 h 3630274"/>
              <a:gd name="connsiteX53" fmla="*/ 0 w 2462046"/>
              <a:gd name="connsiteY53" fmla="*/ 711481 h 3630274"/>
              <a:gd name="connsiteX54" fmla="*/ 60845 w 2462046"/>
              <a:gd name="connsiteY54" fmla="*/ 711481 h 3630274"/>
              <a:gd name="connsiteX55" fmla="*/ 123864 w 2462046"/>
              <a:gd name="connsiteY55" fmla="*/ 655866 h 3630274"/>
              <a:gd name="connsiteX56" fmla="*/ 60845 w 2462046"/>
              <a:gd name="connsiteY56" fmla="*/ 600252 h 3630274"/>
              <a:gd name="connsiteX57" fmla="*/ 0 w 2462046"/>
              <a:gd name="connsiteY57" fmla="*/ 600252 h 3630274"/>
              <a:gd name="connsiteX58" fmla="*/ 0 w 2462046"/>
              <a:gd name="connsiteY58" fmla="*/ 481353 h 3630274"/>
              <a:gd name="connsiteX59" fmla="*/ 6520 w 2462046"/>
              <a:gd name="connsiteY59" fmla="*/ 481353 h 3630274"/>
              <a:gd name="connsiteX60" fmla="*/ 543258 w 2462046"/>
              <a:gd name="connsiteY60" fmla="*/ 9590 h 3630274"/>
              <a:gd name="connsiteX61" fmla="*/ 543258 w 2462046"/>
              <a:gd name="connsiteY61" fmla="*/ 0 h 36302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2462046" h="3630274">
                <a:moveTo>
                  <a:pt x="543258" y="0"/>
                </a:moveTo>
                <a:lnTo>
                  <a:pt x="2462046" y="0"/>
                </a:lnTo>
                <a:lnTo>
                  <a:pt x="2462046" y="3630274"/>
                </a:lnTo>
                <a:lnTo>
                  <a:pt x="536740" y="3630274"/>
                </a:lnTo>
                <a:lnTo>
                  <a:pt x="536740" y="3626439"/>
                </a:lnTo>
                <a:cubicBezTo>
                  <a:pt x="536740" y="3365627"/>
                  <a:pt x="297707" y="3152757"/>
                  <a:pt x="0" y="3152757"/>
                </a:cubicBezTo>
                <a:lnTo>
                  <a:pt x="0" y="3039612"/>
                </a:lnTo>
                <a:lnTo>
                  <a:pt x="60845" y="3039612"/>
                </a:lnTo>
                <a:cubicBezTo>
                  <a:pt x="95613" y="3039612"/>
                  <a:pt x="123864" y="3014680"/>
                  <a:pt x="123864" y="2983996"/>
                </a:cubicBezTo>
                <a:cubicBezTo>
                  <a:pt x="123864" y="2953313"/>
                  <a:pt x="95613" y="2928383"/>
                  <a:pt x="60845" y="2928383"/>
                </a:cubicBezTo>
                <a:lnTo>
                  <a:pt x="0" y="2928383"/>
                </a:lnTo>
                <a:lnTo>
                  <a:pt x="0" y="2780717"/>
                </a:lnTo>
                <a:lnTo>
                  <a:pt x="60845" y="2780717"/>
                </a:lnTo>
                <a:cubicBezTo>
                  <a:pt x="95613" y="2780717"/>
                  <a:pt x="123864" y="2755787"/>
                  <a:pt x="123864" y="2725103"/>
                </a:cubicBezTo>
                <a:cubicBezTo>
                  <a:pt x="123864" y="2694419"/>
                  <a:pt x="95613" y="2669488"/>
                  <a:pt x="60845" y="2669488"/>
                </a:cubicBezTo>
                <a:lnTo>
                  <a:pt x="0" y="2669488"/>
                </a:lnTo>
                <a:lnTo>
                  <a:pt x="0" y="2521823"/>
                </a:lnTo>
                <a:lnTo>
                  <a:pt x="60845" y="2521823"/>
                </a:lnTo>
                <a:cubicBezTo>
                  <a:pt x="78229" y="2521823"/>
                  <a:pt x="93442" y="2516069"/>
                  <a:pt x="106480" y="2504563"/>
                </a:cubicBezTo>
                <a:cubicBezTo>
                  <a:pt x="117344" y="2494975"/>
                  <a:pt x="123864" y="2481550"/>
                  <a:pt x="123864" y="2466208"/>
                </a:cubicBezTo>
                <a:cubicBezTo>
                  <a:pt x="123864" y="2435524"/>
                  <a:pt x="95613" y="2410595"/>
                  <a:pt x="60845" y="2410595"/>
                </a:cubicBezTo>
                <a:lnTo>
                  <a:pt x="0" y="2410595"/>
                </a:lnTo>
                <a:lnTo>
                  <a:pt x="0" y="2262928"/>
                </a:lnTo>
                <a:lnTo>
                  <a:pt x="60845" y="2262928"/>
                </a:lnTo>
                <a:cubicBezTo>
                  <a:pt x="95613" y="2262928"/>
                  <a:pt x="123864" y="2237998"/>
                  <a:pt x="123864" y="2207315"/>
                </a:cubicBezTo>
                <a:cubicBezTo>
                  <a:pt x="123864" y="2176631"/>
                  <a:pt x="95613" y="2151699"/>
                  <a:pt x="60845" y="2151699"/>
                </a:cubicBezTo>
                <a:lnTo>
                  <a:pt x="0" y="2151699"/>
                </a:lnTo>
                <a:lnTo>
                  <a:pt x="0" y="2004035"/>
                </a:lnTo>
                <a:lnTo>
                  <a:pt x="60845" y="2004035"/>
                </a:lnTo>
                <a:cubicBezTo>
                  <a:pt x="95613" y="2004035"/>
                  <a:pt x="123864" y="1979103"/>
                  <a:pt x="123864" y="1948419"/>
                </a:cubicBezTo>
                <a:cubicBezTo>
                  <a:pt x="123864" y="1917736"/>
                  <a:pt x="95613" y="1892806"/>
                  <a:pt x="60845" y="1892806"/>
                </a:cubicBezTo>
                <a:lnTo>
                  <a:pt x="0" y="1892806"/>
                </a:lnTo>
                <a:lnTo>
                  <a:pt x="0" y="1745139"/>
                </a:lnTo>
                <a:lnTo>
                  <a:pt x="60845" y="1745139"/>
                </a:lnTo>
                <a:cubicBezTo>
                  <a:pt x="95613" y="1745139"/>
                  <a:pt x="123864" y="1720210"/>
                  <a:pt x="123864" y="1689526"/>
                </a:cubicBezTo>
                <a:cubicBezTo>
                  <a:pt x="123864" y="1658842"/>
                  <a:pt x="95613" y="1633911"/>
                  <a:pt x="60845" y="1633911"/>
                </a:cubicBezTo>
                <a:lnTo>
                  <a:pt x="0" y="1633911"/>
                </a:lnTo>
                <a:lnTo>
                  <a:pt x="0" y="1486246"/>
                </a:lnTo>
                <a:lnTo>
                  <a:pt x="60845" y="1486246"/>
                </a:lnTo>
                <a:cubicBezTo>
                  <a:pt x="78229" y="1486246"/>
                  <a:pt x="93442" y="1480492"/>
                  <a:pt x="106480" y="1470904"/>
                </a:cubicBezTo>
                <a:cubicBezTo>
                  <a:pt x="117344" y="1461315"/>
                  <a:pt x="123864" y="1447891"/>
                  <a:pt x="123864" y="1432550"/>
                </a:cubicBezTo>
                <a:cubicBezTo>
                  <a:pt x="123864" y="1401866"/>
                  <a:pt x="95613" y="1376934"/>
                  <a:pt x="60845" y="1376934"/>
                </a:cubicBezTo>
                <a:lnTo>
                  <a:pt x="0" y="1376934"/>
                </a:lnTo>
                <a:lnTo>
                  <a:pt x="0" y="1229270"/>
                </a:lnTo>
                <a:lnTo>
                  <a:pt x="60845" y="1229270"/>
                </a:lnTo>
                <a:cubicBezTo>
                  <a:pt x="95613" y="1229270"/>
                  <a:pt x="123864" y="1204338"/>
                  <a:pt x="123864" y="1173654"/>
                </a:cubicBezTo>
                <a:cubicBezTo>
                  <a:pt x="123864" y="1142971"/>
                  <a:pt x="95613" y="1118041"/>
                  <a:pt x="60845" y="1118041"/>
                </a:cubicBezTo>
                <a:lnTo>
                  <a:pt x="0" y="1118041"/>
                </a:lnTo>
                <a:lnTo>
                  <a:pt x="0" y="970374"/>
                </a:lnTo>
                <a:lnTo>
                  <a:pt x="60845" y="970374"/>
                </a:lnTo>
                <a:cubicBezTo>
                  <a:pt x="95613" y="970374"/>
                  <a:pt x="123864" y="945445"/>
                  <a:pt x="123864" y="914761"/>
                </a:cubicBezTo>
                <a:cubicBezTo>
                  <a:pt x="123864" y="884077"/>
                  <a:pt x="95613" y="859146"/>
                  <a:pt x="60845" y="859146"/>
                </a:cubicBezTo>
                <a:lnTo>
                  <a:pt x="0" y="859146"/>
                </a:lnTo>
                <a:lnTo>
                  <a:pt x="0" y="711481"/>
                </a:lnTo>
                <a:lnTo>
                  <a:pt x="60845" y="711481"/>
                </a:lnTo>
                <a:cubicBezTo>
                  <a:pt x="95613" y="711481"/>
                  <a:pt x="123864" y="686549"/>
                  <a:pt x="123864" y="655866"/>
                </a:cubicBezTo>
                <a:cubicBezTo>
                  <a:pt x="123864" y="625182"/>
                  <a:pt x="95613" y="600252"/>
                  <a:pt x="60845" y="600252"/>
                </a:cubicBezTo>
                <a:lnTo>
                  <a:pt x="0" y="600252"/>
                </a:lnTo>
                <a:lnTo>
                  <a:pt x="0" y="481353"/>
                </a:lnTo>
                <a:cubicBezTo>
                  <a:pt x="2174" y="481353"/>
                  <a:pt x="4346" y="481353"/>
                  <a:pt x="6520" y="481353"/>
                </a:cubicBezTo>
                <a:cubicBezTo>
                  <a:pt x="304225" y="483269"/>
                  <a:pt x="543258" y="270402"/>
                  <a:pt x="543258" y="9590"/>
                </a:cubicBezTo>
                <a:cubicBezTo>
                  <a:pt x="543258" y="5754"/>
                  <a:pt x="543258" y="3836"/>
                  <a:pt x="54325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7D78DDB-D391-43A4-B2A4-F996E1986599}"/>
              </a:ext>
            </a:extLst>
          </p:cNvPr>
          <p:cNvSpPr txBox="1"/>
          <p:nvPr userDrawn="1"/>
        </p:nvSpPr>
        <p:spPr>
          <a:xfrm flipH="1">
            <a:off x="565602" y="5955084"/>
            <a:ext cx="10993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0E2A6B-A809-4840-BF14-8648BC0BDF87}" type="slidenum">
              <a:rPr kumimoji="0" lang="id-ID" sz="2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Questrial" panose="02000000000000000000" pitchFamily="2" charset="0"/>
                <a:ea typeface="Open Sans" panose="020B0606030504020204" pitchFamily="34" charset="0"/>
                <a:cs typeface="Poppins" panose="02000000000000000000" pitchFamily="2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25000"/>
                  </a:srgbClr>
                </a:solidFill>
                <a:effectLst/>
                <a:uLnTx/>
                <a:uFillTx/>
                <a:latin typeface="Questrial" panose="02000000000000000000" pitchFamily="2" charset="0"/>
                <a:ea typeface="Open Sans" panose="020B0606030504020204" pitchFamily="34" charset="0"/>
                <a:cs typeface="Poppins" panose="02000000000000000000" pitchFamily="2" charset="0"/>
              </a:rPr>
              <a:t>/100</a:t>
            </a:r>
            <a:endParaRPr kumimoji="0" lang="id-ID" sz="24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25000"/>
                </a:srgbClr>
              </a:solidFill>
              <a:effectLst/>
              <a:uLnTx/>
              <a:uFillTx/>
              <a:latin typeface="Questrial" panose="02000000000000000000" pitchFamily="2" charset="0"/>
              <a:ea typeface="Open Sans" panose="020B0606030504020204" pitchFamily="34" charset="0"/>
              <a:cs typeface="Poppins" panose="02000000000000000000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0E93425-FE4B-44D1-8653-ACC94BC68FA0}"/>
              </a:ext>
            </a:extLst>
          </p:cNvPr>
          <p:cNvCxnSpPr>
            <a:cxnSpLocks/>
          </p:cNvCxnSpPr>
          <p:nvPr userDrawn="1"/>
        </p:nvCxnSpPr>
        <p:spPr>
          <a:xfrm>
            <a:off x="1764976" y="6273617"/>
            <a:ext cx="7434262" cy="0"/>
          </a:xfrm>
          <a:prstGeom prst="line">
            <a:avLst/>
          </a:prstGeom>
          <a:ln w="69850" cap="rnd">
            <a:solidFill>
              <a:schemeClr val="bg1">
                <a:alpha val="1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6F30112-6E46-4C30-80D4-674F8F628C5C}"/>
              </a:ext>
            </a:extLst>
          </p:cNvPr>
          <p:cNvGrpSpPr/>
          <p:nvPr userDrawn="1"/>
        </p:nvGrpSpPr>
        <p:grpSpPr>
          <a:xfrm>
            <a:off x="9412901" y="6139572"/>
            <a:ext cx="1985872" cy="268090"/>
            <a:chOff x="9412901" y="6139572"/>
            <a:chExt cx="1985872" cy="268090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7E754C04-90AB-4D94-950B-8DC6B553DDFE}"/>
                </a:ext>
              </a:extLst>
            </p:cNvPr>
            <p:cNvSpPr/>
            <p:nvPr/>
          </p:nvSpPr>
          <p:spPr>
            <a:xfrm>
              <a:off x="9412901" y="6139572"/>
              <a:ext cx="1021579" cy="268090"/>
            </a:xfrm>
            <a:prstGeom prst="roundRect">
              <a:avLst>
                <a:gd name="adj" fmla="val 3105"/>
              </a:avLst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Questrial" panose="02000000000000000000" pitchFamily="2" charset="0"/>
                  <a:ea typeface="+mn-ea"/>
                  <a:cs typeface="Poppins" panose="00000500000000000000" pitchFamily="2" charset="0"/>
                </a:rPr>
                <a:t>@twenty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Questrial" panose="02000000000000000000" pitchFamily="2" charset="0"/>
                <a:ea typeface="+mn-ea"/>
                <a:cs typeface="+mn-cs"/>
              </a:endParaRPr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041C972B-1162-4128-B6F8-9F1511539071}"/>
                </a:ext>
              </a:extLst>
            </p:cNvPr>
            <p:cNvGrpSpPr/>
            <p:nvPr userDrawn="1"/>
          </p:nvGrpSpPr>
          <p:grpSpPr>
            <a:xfrm>
              <a:off x="10452803" y="6173595"/>
              <a:ext cx="945970" cy="198000"/>
              <a:chOff x="10452803" y="6173595"/>
              <a:chExt cx="945970" cy="198000"/>
            </a:xfrm>
            <a:solidFill>
              <a:schemeClr val="bg1">
                <a:lumMod val="85000"/>
              </a:schemeClr>
            </a:solidFill>
          </p:grpSpPr>
          <p:sp>
            <p:nvSpPr>
              <p:cNvPr id="18" name="Freeform 85">
                <a:extLst>
                  <a:ext uri="{FF2B5EF4-FFF2-40B4-BE49-F238E27FC236}">
                    <a16:creationId xmlns:a16="http://schemas.microsoft.com/office/drawing/2014/main" id="{4ADF95AB-D82E-44B3-9712-91E69FA9FE9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1190834" y="6191294"/>
                <a:ext cx="207939" cy="167141"/>
              </a:xfrm>
              <a:custGeom>
                <a:avLst/>
                <a:gdLst>
                  <a:gd name="T0" fmla="*/ 250282 w 462"/>
                  <a:gd name="T1" fmla="*/ 24258 h 374"/>
                  <a:gd name="T2" fmla="*/ 250282 w 462"/>
                  <a:gd name="T3" fmla="*/ 24258 h 374"/>
                  <a:gd name="T4" fmla="*/ 221508 w 462"/>
                  <a:gd name="T5" fmla="*/ 33962 h 374"/>
                  <a:gd name="T6" fmla="*/ 240510 w 462"/>
                  <a:gd name="T7" fmla="*/ 5391 h 374"/>
                  <a:gd name="T8" fmla="*/ 211192 w 462"/>
                  <a:gd name="T9" fmla="*/ 19407 h 374"/>
                  <a:gd name="T10" fmla="*/ 173189 w 462"/>
                  <a:gd name="T11" fmla="*/ 0 h 374"/>
                  <a:gd name="T12" fmla="*/ 119983 w 462"/>
                  <a:gd name="T13" fmla="*/ 52829 h 374"/>
                  <a:gd name="T14" fmla="*/ 124870 w 462"/>
                  <a:gd name="T15" fmla="*/ 62532 h 374"/>
                  <a:gd name="T16" fmla="*/ 19002 w 462"/>
                  <a:gd name="T17" fmla="*/ 10242 h 374"/>
                  <a:gd name="T18" fmla="*/ 9229 w 462"/>
                  <a:gd name="T19" fmla="*/ 38813 h 374"/>
                  <a:gd name="T20" fmla="*/ 33118 w 462"/>
                  <a:gd name="T21" fmla="*/ 81400 h 374"/>
                  <a:gd name="T22" fmla="*/ 9229 w 462"/>
                  <a:gd name="T23" fmla="*/ 72236 h 374"/>
                  <a:gd name="T24" fmla="*/ 9229 w 462"/>
                  <a:gd name="T25" fmla="*/ 72236 h 374"/>
                  <a:gd name="T26" fmla="*/ 53205 w 462"/>
                  <a:gd name="T27" fmla="*/ 124526 h 374"/>
                  <a:gd name="T28" fmla="*/ 38004 w 462"/>
                  <a:gd name="T29" fmla="*/ 124526 h 374"/>
                  <a:gd name="T30" fmla="*/ 28774 w 462"/>
                  <a:gd name="T31" fmla="*/ 124526 h 374"/>
                  <a:gd name="T32" fmla="*/ 77093 w 462"/>
                  <a:gd name="T33" fmla="*/ 158487 h 374"/>
                  <a:gd name="T34" fmla="*/ 14116 w 462"/>
                  <a:gd name="T35" fmla="*/ 182206 h 374"/>
                  <a:gd name="T36" fmla="*/ 0 w 462"/>
                  <a:gd name="T37" fmla="*/ 182206 h 374"/>
                  <a:gd name="T38" fmla="*/ 77093 w 462"/>
                  <a:gd name="T39" fmla="*/ 201074 h 374"/>
                  <a:gd name="T40" fmla="*/ 221508 w 462"/>
                  <a:gd name="T41" fmla="*/ 57681 h 374"/>
                  <a:gd name="T42" fmla="*/ 221508 w 462"/>
                  <a:gd name="T43" fmla="*/ 52829 h 374"/>
                  <a:gd name="T44" fmla="*/ 250282 w 462"/>
                  <a:gd name="T45" fmla="*/ 24258 h 374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462" h="374">
                    <a:moveTo>
                      <a:pt x="461" y="45"/>
                    </a:moveTo>
                    <a:lnTo>
                      <a:pt x="461" y="45"/>
                    </a:lnTo>
                    <a:cubicBezTo>
                      <a:pt x="443" y="54"/>
                      <a:pt x="425" y="63"/>
                      <a:pt x="408" y="63"/>
                    </a:cubicBezTo>
                    <a:cubicBezTo>
                      <a:pt x="425" y="54"/>
                      <a:pt x="443" y="36"/>
                      <a:pt x="443" y="10"/>
                    </a:cubicBezTo>
                    <a:cubicBezTo>
                      <a:pt x="425" y="19"/>
                      <a:pt x="408" y="27"/>
                      <a:pt x="389" y="36"/>
                    </a:cubicBezTo>
                    <a:cubicBezTo>
                      <a:pt x="372" y="19"/>
                      <a:pt x="345" y="0"/>
                      <a:pt x="319" y="0"/>
                    </a:cubicBezTo>
                    <a:cubicBezTo>
                      <a:pt x="265" y="0"/>
                      <a:pt x="221" y="45"/>
                      <a:pt x="221" y="98"/>
                    </a:cubicBezTo>
                    <a:cubicBezTo>
                      <a:pt x="221" y="107"/>
                      <a:pt x="221" y="116"/>
                      <a:pt x="230" y="116"/>
                    </a:cubicBezTo>
                    <a:cubicBezTo>
                      <a:pt x="151" y="116"/>
                      <a:pt x="79" y="81"/>
                      <a:pt x="35" y="19"/>
                    </a:cubicBezTo>
                    <a:cubicBezTo>
                      <a:pt x="26" y="36"/>
                      <a:pt x="17" y="54"/>
                      <a:pt x="17" y="72"/>
                    </a:cubicBezTo>
                    <a:cubicBezTo>
                      <a:pt x="17" y="98"/>
                      <a:pt x="35" y="134"/>
                      <a:pt x="61" y="151"/>
                    </a:cubicBezTo>
                    <a:cubicBezTo>
                      <a:pt x="44" y="143"/>
                      <a:pt x="35" y="143"/>
                      <a:pt x="17" y="134"/>
                    </a:cubicBezTo>
                    <a:cubicBezTo>
                      <a:pt x="17" y="178"/>
                      <a:pt x="53" y="222"/>
                      <a:pt x="98" y="231"/>
                    </a:cubicBezTo>
                    <a:cubicBezTo>
                      <a:pt x="89" y="231"/>
                      <a:pt x="79" y="231"/>
                      <a:pt x="70" y="231"/>
                    </a:cubicBezTo>
                    <a:cubicBezTo>
                      <a:pt x="61" y="231"/>
                      <a:pt x="61" y="231"/>
                      <a:pt x="53" y="231"/>
                    </a:cubicBezTo>
                    <a:cubicBezTo>
                      <a:pt x="61" y="266"/>
                      <a:pt x="98" y="294"/>
                      <a:pt x="142" y="294"/>
                    </a:cubicBezTo>
                    <a:cubicBezTo>
                      <a:pt x="106" y="319"/>
                      <a:pt x="70" y="338"/>
                      <a:pt x="26" y="338"/>
                    </a:cubicBezTo>
                    <a:cubicBezTo>
                      <a:pt x="17" y="338"/>
                      <a:pt x="8" y="338"/>
                      <a:pt x="0" y="338"/>
                    </a:cubicBezTo>
                    <a:cubicBezTo>
                      <a:pt x="44" y="364"/>
                      <a:pt x="89" y="373"/>
                      <a:pt x="142" y="373"/>
                    </a:cubicBezTo>
                    <a:cubicBezTo>
                      <a:pt x="319" y="373"/>
                      <a:pt x="408" y="231"/>
                      <a:pt x="408" y="107"/>
                    </a:cubicBezTo>
                    <a:lnTo>
                      <a:pt x="408" y="98"/>
                    </a:lnTo>
                    <a:cubicBezTo>
                      <a:pt x="434" y="81"/>
                      <a:pt x="443" y="72"/>
                      <a:pt x="461" y="45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lIns="34290" tIns="17145" rIns="34290" bIns="17145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" name="Freeform 106">
                <a:extLst>
                  <a:ext uri="{FF2B5EF4-FFF2-40B4-BE49-F238E27FC236}">
                    <a16:creationId xmlns:a16="http://schemas.microsoft.com/office/drawing/2014/main" id="{FC1CC572-E997-4F27-A850-C49E7CC95ED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0452803" y="6178134"/>
                <a:ext cx="192146" cy="193461"/>
              </a:xfrm>
              <a:custGeom>
                <a:avLst/>
                <a:gdLst>
                  <a:gd name="T0" fmla="*/ 202395 w 426"/>
                  <a:gd name="T1" fmla="*/ 0 h 427"/>
                  <a:gd name="T2" fmla="*/ 202395 w 426"/>
                  <a:gd name="T3" fmla="*/ 0 h 427"/>
                  <a:gd name="T4" fmla="*/ 28836 w 426"/>
                  <a:gd name="T5" fmla="*/ 0 h 427"/>
                  <a:gd name="T6" fmla="*/ 0 w 426"/>
                  <a:gd name="T7" fmla="*/ 28965 h 427"/>
                  <a:gd name="T8" fmla="*/ 0 w 426"/>
                  <a:gd name="T9" fmla="*/ 203304 h 427"/>
                  <a:gd name="T10" fmla="*/ 28836 w 426"/>
                  <a:gd name="T11" fmla="*/ 232815 h 427"/>
                  <a:gd name="T12" fmla="*/ 115888 w 426"/>
                  <a:gd name="T13" fmla="*/ 232815 h 427"/>
                  <a:gd name="T14" fmla="*/ 115888 w 426"/>
                  <a:gd name="T15" fmla="*/ 149745 h 427"/>
                  <a:gd name="T16" fmla="*/ 87052 w 426"/>
                  <a:gd name="T17" fmla="*/ 149745 h 427"/>
                  <a:gd name="T18" fmla="*/ 87052 w 426"/>
                  <a:gd name="T19" fmla="*/ 111489 h 427"/>
                  <a:gd name="T20" fmla="*/ 115888 w 426"/>
                  <a:gd name="T21" fmla="*/ 111489 h 427"/>
                  <a:gd name="T22" fmla="*/ 115888 w 426"/>
                  <a:gd name="T23" fmla="*/ 91815 h 427"/>
                  <a:gd name="T24" fmla="*/ 163766 w 426"/>
                  <a:gd name="T25" fmla="*/ 43721 h 427"/>
                  <a:gd name="T26" fmla="*/ 188249 w 426"/>
                  <a:gd name="T27" fmla="*/ 43721 h 427"/>
                  <a:gd name="T28" fmla="*/ 188249 w 426"/>
                  <a:gd name="T29" fmla="*/ 87442 h 427"/>
                  <a:gd name="T30" fmla="*/ 168663 w 426"/>
                  <a:gd name="T31" fmla="*/ 87442 h 427"/>
                  <a:gd name="T32" fmla="*/ 158869 w 426"/>
                  <a:gd name="T33" fmla="*/ 91815 h 427"/>
                  <a:gd name="T34" fmla="*/ 158869 w 426"/>
                  <a:gd name="T35" fmla="*/ 111489 h 427"/>
                  <a:gd name="T36" fmla="*/ 188249 w 426"/>
                  <a:gd name="T37" fmla="*/ 111489 h 427"/>
                  <a:gd name="T38" fmla="*/ 188249 w 426"/>
                  <a:gd name="T39" fmla="*/ 149745 h 427"/>
                  <a:gd name="T40" fmla="*/ 158869 w 426"/>
                  <a:gd name="T41" fmla="*/ 149745 h 427"/>
                  <a:gd name="T42" fmla="*/ 158869 w 426"/>
                  <a:gd name="T43" fmla="*/ 232815 h 427"/>
                  <a:gd name="T44" fmla="*/ 202395 w 426"/>
                  <a:gd name="T45" fmla="*/ 232815 h 427"/>
                  <a:gd name="T46" fmla="*/ 231231 w 426"/>
                  <a:gd name="T47" fmla="*/ 203304 h 427"/>
                  <a:gd name="T48" fmla="*/ 231231 w 426"/>
                  <a:gd name="T49" fmla="*/ 28965 h 427"/>
                  <a:gd name="T50" fmla="*/ 202395 w 426"/>
                  <a:gd name="T51" fmla="*/ 0 h 427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426" h="427">
                    <a:moveTo>
                      <a:pt x="372" y="0"/>
                    </a:moveTo>
                    <a:lnTo>
                      <a:pt x="372" y="0"/>
                    </a:lnTo>
                    <a:cubicBezTo>
                      <a:pt x="53" y="0"/>
                      <a:pt x="53" y="0"/>
                      <a:pt x="53" y="0"/>
                    </a:cubicBezTo>
                    <a:cubicBezTo>
                      <a:pt x="27" y="0"/>
                      <a:pt x="0" y="27"/>
                      <a:pt x="0" y="53"/>
                    </a:cubicBezTo>
                    <a:cubicBezTo>
                      <a:pt x="0" y="372"/>
                      <a:pt x="0" y="372"/>
                      <a:pt x="0" y="372"/>
                    </a:cubicBezTo>
                    <a:cubicBezTo>
                      <a:pt x="0" y="399"/>
                      <a:pt x="27" y="426"/>
                      <a:pt x="53" y="426"/>
                    </a:cubicBezTo>
                    <a:cubicBezTo>
                      <a:pt x="213" y="426"/>
                      <a:pt x="213" y="426"/>
                      <a:pt x="213" y="426"/>
                    </a:cubicBezTo>
                    <a:cubicBezTo>
                      <a:pt x="213" y="274"/>
                      <a:pt x="213" y="274"/>
                      <a:pt x="213" y="274"/>
                    </a:cubicBezTo>
                    <a:cubicBezTo>
                      <a:pt x="160" y="274"/>
                      <a:pt x="160" y="274"/>
                      <a:pt x="160" y="274"/>
                    </a:cubicBezTo>
                    <a:cubicBezTo>
                      <a:pt x="160" y="204"/>
                      <a:pt x="160" y="204"/>
                      <a:pt x="160" y="204"/>
                    </a:cubicBezTo>
                    <a:cubicBezTo>
                      <a:pt x="213" y="204"/>
                      <a:pt x="213" y="204"/>
                      <a:pt x="213" y="204"/>
                    </a:cubicBezTo>
                    <a:cubicBezTo>
                      <a:pt x="213" y="168"/>
                      <a:pt x="213" y="168"/>
                      <a:pt x="213" y="168"/>
                    </a:cubicBezTo>
                    <a:cubicBezTo>
                      <a:pt x="213" y="124"/>
                      <a:pt x="257" y="80"/>
                      <a:pt x="301" y="80"/>
                    </a:cubicBezTo>
                    <a:cubicBezTo>
                      <a:pt x="346" y="80"/>
                      <a:pt x="346" y="80"/>
                      <a:pt x="346" y="80"/>
                    </a:cubicBezTo>
                    <a:cubicBezTo>
                      <a:pt x="346" y="160"/>
                      <a:pt x="346" y="160"/>
                      <a:pt x="346" y="160"/>
                    </a:cubicBezTo>
                    <a:cubicBezTo>
                      <a:pt x="310" y="160"/>
                      <a:pt x="310" y="160"/>
                      <a:pt x="310" y="160"/>
                    </a:cubicBezTo>
                    <a:cubicBezTo>
                      <a:pt x="292" y="160"/>
                      <a:pt x="292" y="160"/>
                      <a:pt x="292" y="168"/>
                    </a:cubicBezTo>
                    <a:cubicBezTo>
                      <a:pt x="292" y="204"/>
                      <a:pt x="292" y="204"/>
                      <a:pt x="292" y="204"/>
                    </a:cubicBezTo>
                    <a:cubicBezTo>
                      <a:pt x="346" y="204"/>
                      <a:pt x="346" y="204"/>
                      <a:pt x="346" y="204"/>
                    </a:cubicBezTo>
                    <a:cubicBezTo>
                      <a:pt x="346" y="274"/>
                      <a:pt x="346" y="274"/>
                      <a:pt x="346" y="274"/>
                    </a:cubicBezTo>
                    <a:cubicBezTo>
                      <a:pt x="292" y="274"/>
                      <a:pt x="292" y="274"/>
                      <a:pt x="292" y="274"/>
                    </a:cubicBezTo>
                    <a:cubicBezTo>
                      <a:pt x="292" y="426"/>
                      <a:pt x="292" y="426"/>
                      <a:pt x="292" y="426"/>
                    </a:cubicBezTo>
                    <a:cubicBezTo>
                      <a:pt x="372" y="426"/>
                      <a:pt x="372" y="426"/>
                      <a:pt x="372" y="426"/>
                    </a:cubicBezTo>
                    <a:cubicBezTo>
                      <a:pt x="399" y="426"/>
                      <a:pt x="425" y="399"/>
                      <a:pt x="425" y="372"/>
                    </a:cubicBezTo>
                    <a:cubicBezTo>
                      <a:pt x="425" y="53"/>
                      <a:pt x="425" y="53"/>
                      <a:pt x="425" y="53"/>
                    </a:cubicBezTo>
                    <a:cubicBezTo>
                      <a:pt x="425" y="27"/>
                      <a:pt x="399" y="0"/>
                      <a:pt x="372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lIns="34290" tIns="17145" rIns="34290" bIns="17145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20" name="c6b6852a-8caa-4624-bd4b-b59c68b17755">
                <a:extLst>
                  <a:ext uri="{FF2B5EF4-FFF2-40B4-BE49-F238E27FC236}">
                    <a16:creationId xmlns:a16="http://schemas.microsoft.com/office/drawing/2014/main" id="{9D119298-9DC2-43EA-B426-33F3D969AC5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=""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0817870" y="6173595"/>
                <a:ext cx="196095" cy="196095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271020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52DF8B11-B56A-4262-914E-3C73EFA0C0D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" y="697739"/>
            <a:ext cx="10972800" cy="5462525"/>
          </a:xfrm>
          <a:custGeom>
            <a:avLst/>
            <a:gdLst>
              <a:gd name="connsiteX0" fmla="*/ 45394 w 10972800"/>
              <a:gd name="connsiteY0" fmla="*/ 0 h 5462525"/>
              <a:gd name="connsiteX1" fmla="*/ 10927406 w 10972800"/>
              <a:gd name="connsiteY1" fmla="*/ 0 h 5462525"/>
              <a:gd name="connsiteX2" fmla="*/ 10972800 w 10972800"/>
              <a:gd name="connsiteY2" fmla="*/ 45394 h 5462525"/>
              <a:gd name="connsiteX3" fmla="*/ 10972800 w 10972800"/>
              <a:gd name="connsiteY3" fmla="*/ 5417131 h 5462525"/>
              <a:gd name="connsiteX4" fmla="*/ 10927406 w 10972800"/>
              <a:gd name="connsiteY4" fmla="*/ 5462525 h 5462525"/>
              <a:gd name="connsiteX5" fmla="*/ 45394 w 10972800"/>
              <a:gd name="connsiteY5" fmla="*/ 5462525 h 5462525"/>
              <a:gd name="connsiteX6" fmla="*/ 0 w 10972800"/>
              <a:gd name="connsiteY6" fmla="*/ 5417131 h 5462525"/>
              <a:gd name="connsiteX7" fmla="*/ 0 w 10972800"/>
              <a:gd name="connsiteY7" fmla="*/ 45394 h 5462525"/>
              <a:gd name="connsiteX8" fmla="*/ 45394 w 10972800"/>
              <a:gd name="connsiteY8" fmla="*/ 0 h 546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72800" h="5462525">
                <a:moveTo>
                  <a:pt x="45394" y="0"/>
                </a:moveTo>
                <a:lnTo>
                  <a:pt x="10927406" y="0"/>
                </a:lnTo>
                <a:cubicBezTo>
                  <a:pt x="10952476" y="0"/>
                  <a:pt x="10972800" y="20324"/>
                  <a:pt x="10972800" y="45394"/>
                </a:cubicBezTo>
                <a:lnTo>
                  <a:pt x="10972800" y="5417131"/>
                </a:lnTo>
                <a:cubicBezTo>
                  <a:pt x="10972800" y="5442201"/>
                  <a:pt x="10952476" y="5462525"/>
                  <a:pt x="10927406" y="5462525"/>
                </a:cubicBezTo>
                <a:lnTo>
                  <a:pt x="45394" y="5462525"/>
                </a:lnTo>
                <a:cubicBezTo>
                  <a:pt x="20324" y="5462525"/>
                  <a:pt x="0" y="5442201"/>
                  <a:pt x="0" y="5417131"/>
                </a:cubicBezTo>
                <a:lnTo>
                  <a:pt x="0" y="45394"/>
                </a:lnTo>
                <a:cubicBezTo>
                  <a:pt x="0" y="20324"/>
                  <a:pt x="20324" y="0"/>
                  <a:pt x="4539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796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7263802C-DE5F-4AD2-83A7-B4D684BA985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614150" y="0"/>
            <a:ext cx="7565399" cy="6858004"/>
          </a:xfrm>
          <a:custGeom>
            <a:avLst/>
            <a:gdLst>
              <a:gd name="connsiteX0" fmla="*/ 2715798 w 7565399"/>
              <a:gd name="connsiteY0" fmla="*/ 0 h 6858004"/>
              <a:gd name="connsiteX1" fmla="*/ 7529935 w 7565399"/>
              <a:gd name="connsiteY1" fmla="*/ 0 h 6858004"/>
              <a:gd name="connsiteX2" fmla="*/ 7563817 w 7565399"/>
              <a:gd name="connsiteY2" fmla="*/ 16692 h 6858004"/>
              <a:gd name="connsiteX3" fmla="*/ 7565399 w 7565399"/>
              <a:gd name="connsiteY3" fmla="*/ 21236 h 6858004"/>
              <a:gd name="connsiteX4" fmla="*/ 3556894 w 7565399"/>
              <a:gd name="connsiteY4" fmla="*/ 6858004 h 6858004"/>
              <a:gd name="connsiteX5" fmla="*/ 581 w 7565399"/>
              <a:gd name="connsiteY5" fmla="*/ 6858004 h 6858004"/>
              <a:gd name="connsiteX6" fmla="*/ 0 w 7565399"/>
              <a:gd name="connsiteY6" fmla="*/ 6857998 h 6858004"/>
              <a:gd name="connsiteX7" fmla="*/ 1 w 7565399"/>
              <a:gd name="connsiteY7" fmla="*/ 6857998 h 6858004"/>
              <a:gd name="connsiteX8" fmla="*/ 20267 w 7565399"/>
              <a:gd name="connsiteY8" fmla="*/ 6857998 h 6858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565399" h="6858004">
                <a:moveTo>
                  <a:pt x="2715798" y="0"/>
                </a:moveTo>
                <a:lnTo>
                  <a:pt x="7529935" y="0"/>
                </a:lnTo>
                <a:cubicBezTo>
                  <a:pt x="7543166" y="0"/>
                  <a:pt x="7555145" y="6379"/>
                  <a:pt x="7563817" y="16692"/>
                </a:cubicBezTo>
                <a:lnTo>
                  <a:pt x="7565399" y="21236"/>
                </a:lnTo>
                <a:lnTo>
                  <a:pt x="3556894" y="6858004"/>
                </a:lnTo>
                <a:lnTo>
                  <a:pt x="581" y="6858004"/>
                </a:lnTo>
                <a:lnTo>
                  <a:pt x="0" y="6857998"/>
                </a:lnTo>
                <a:lnTo>
                  <a:pt x="1" y="6857998"/>
                </a:lnTo>
                <a:lnTo>
                  <a:pt x="20267" y="685799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10000"/>
            </a:schemeClr>
          </a:solidFill>
        </p:spPr>
        <p:txBody>
          <a:bodyPr wrap="square">
            <a:noAutofit/>
          </a:bodyPr>
          <a:lstStyle>
            <a:lvl1pPr>
              <a:defRPr lang="en-US" sz="1400"/>
            </a:lvl1pPr>
          </a:lstStyle>
          <a:p>
            <a:pPr marL="0" lv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966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55DF0ADA-8AAA-4AFF-A119-165985406CC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293842" y="1958945"/>
            <a:ext cx="2351798" cy="2351798"/>
          </a:xfrm>
          <a:custGeom>
            <a:avLst/>
            <a:gdLst>
              <a:gd name="connsiteX0" fmla="*/ 1322856 w 2645712"/>
              <a:gd name="connsiteY0" fmla="*/ 0 h 2645712"/>
              <a:gd name="connsiteX1" fmla="*/ 2645712 w 2645712"/>
              <a:gd name="connsiteY1" fmla="*/ 1322856 h 2645712"/>
              <a:gd name="connsiteX2" fmla="*/ 1322856 w 2645712"/>
              <a:gd name="connsiteY2" fmla="*/ 2645712 h 2645712"/>
              <a:gd name="connsiteX3" fmla="*/ 0 w 2645712"/>
              <a:gd name="connsiteY3" fmla="*/ 1322856 h 2645712"/>
              <a:gd name="connsiteX4" fmla="*/ 1322856 w 2645712"/>
              <a:gd name="connsiteY4" fmla="*/ 0 h 2645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45712" h="2645712">
                <a:moveTo>
                  <a:pt x="1322856" y="0"/>
                </a:moveTo>
                <a:cubicBezTo>
                  <a:pt x="2053449" y="0"/>
                  <a:pt x="2645712" y="592263"/>
                  <a:pt x="2645712" y="1322856"/>
                </a:cubicBezTo>
                <a:cubicBezTo>
                  <a:pt x="2645712" y="2053449"/>
                  <a:pt x="2053449" y="2645712"/>
                  <a:pt x="1322856" y="2645712"/>
                </a:cubicBezTo>
                <a:cubicBezTo>
                  <a:pt x="592263" y="2645712"/>
                  <a:pt x="0" y="2053449"/>
                  <a:pt x="0" y="1322856"/>
                </a:cubicBezTo>
                <a:cubicBezTo>
                  <a:pt x="0" y="592263"/>
                  <a:pt x="592263" y="0"/>
                  <a:pt x="132285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7D78DDB-D391-43A4-B2A4-F996E1986599}"/>
              </a:ext>
            </a:extLst>
          </p:cNvPr>
          <p:cNvSpPr txBox="1"/>
          <p:nvPr userDrawn="1"/>
        </p:nvSpPr>
        <p:spPr>
          <a:xfrm flipH="1">
            <a:off x="565602" y="5955084"/>
            <a:ext cx="10993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0E2A6B-A809-4840-BF14-8648BC0BDF87}" type="slidenum">
              <a:rPr kumimoji="0" lang="id-ID" sz="2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Questrial" panose="02000000000000000000" pitchFamily="2" charset="0"/>
                <a:ea typeface="Open Sans" panose="020B0606030504020204" pitchFamily="34" charset="0"/>
                <a:cs typeface="Poppins" panose="02000000000000000000" pitchFamily="2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25000"/>
                  </a:srgbClr>
                </a:solidFill>
                <a:effectLst/>
                <a:uLnTx/>
                <a:uFillTx/>
                <a:latin typeface="Questrial" panose="02000000000000000000" pitchFamily="2" charset="0"/>
                <a:ea typeface="Open Sans" panose="020B0606030504020204" pitchFamily="34" charset="0"/>
                <a:cs typeface="Poppins" panose="02000000000000000000" pitchFamily="2" charset="0"/>
              </a:rPr>
              <a:t>/100</a:t>
            </a:r>
            <a:endParaRPr kumimoji="0" lang="id-ID" sz="24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25000"/>
                </a:srgbClr>
              </a:solidFill>
              <a:effectLst/>
              <a:uLnTx/>
              <a:uFillTx/>
              <a:latin typeface="Questrial" panose="02000000000000000000" pitchFamily="2" charset="0"/>
              <a:ea typeface="Open Sans" panose="020B0606030504020204" pitchFamily="34" charset="0"/>
              <a:cs typeface="Poppins" panose="02000000000000000000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0E93425-FE4B-44D1-8653-ACC94BC68FA0}"/>
              </a:ext>
            </a:extLst>
          </p:cNvPr>
          <p:cNvCxnSpPr>
            <a:cxnSpLocks/>
          </p:cNvCxnSpPr>
          <p:nvPr userDrawn="1"/>
        </p:nvCxnSpPr>
        <p:spPr>
          <a:xfrm>
            <a:off x="1764976" y="6273617"/>
            <a:ext cx="7434262" cy="0"/>
          </a:xfrm>
          <a:prstGeom prst="line">
            <a:avLst/>
          </a:prstGeom>
          <a:ln w="69850" cap="rnd">
            <a:solidFill>
              <a:schemeClr val="bg1">
                <a:alpha val="1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6F30112-6E46-4C30-80D4-674F8F628C5C}"/>
              </a:ext>
            </a:extLst>
          </p:cNvPr>
          <p:cNvGrpSpPr/>
          <p:nvPr userDrawn="1"/>
        </p:nvGrpSpPr>
        <p:grpSpPr>
          <a:xfrm>
            <a:off x="9412901" y="6139572"/>
            <a:ext cx="1985872" cy="268090"/>
            <a:chOff x="9412901" y="6139572"/>
            <a:chExt cx="1985872" cy="268090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7E754C04-90AB-4D94-950B-8DC6B553DDFE}"/>
                </a:ext>
              </a:extLst>
            </p:cNvPr>
            <p:cNvSpPr/>
            <p:nvPr/>
          </p:nvSpPr>
          <p:spPr>
            <a:xfrm>
              <a:off x="9412901" y="6139572"/>
              <a:ext cx="1021579" cy="268090"/>
            </a:xfrm>
            <a:prstGeom prst="roundRect">
              <a:avLst>
                <a:gd name="adj" fmla="val 3105"/>
              </a:avLst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Questrial" panose="02000000000000000000" pitchFamily="2" charset="0"/>
                  <a:ea typeface="+mn-ea"/>
                  <a:cs typeface="Poppins" panose="00000500000000000000" pitchFamily="2" charset="0"/>
                </a:rPr>
                <a:t>@twenty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Questrial" panose="02000000000000000000" pitchFamily="2" charset="0"/>
                <a:ea typeface="+mn-ea"/>
                <a:cs typeface="+mn-cs"/>
              </a:endParaRPr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041C972B-1162-4128-B6F8-9F1511539071}"/>
                </a:ext>
              </a:extLst>
            </p:cNvPr>
            <p:cNvGrpSpPr/>
            <p:nvPr userDrawn="1"/>
          </p:nvGrpSpPr>
          <p:grpSpPr>
            <a:xfrm>
              <a:off x="10452803" y="6173595"/>
              <a:ext cx="945970" cy="198000"/>
              <a:chOff x="10452803" y="6173595"/>
              <a:chExt cx="945970" cy="198000"/>
            </a:xfrm>
            <a:solidFill>
              <a:schemeClr val="bg1">
                <a:lumMod val="85000"/>
              </a:schemeClr>
            </a:solidFill>
          </p:grpSpPr>
          <p:sp>
            <p:nvSpPr>
              <p:cNvPr id="18" name="Freeform 85">
                <a:extLst>
                  <a:ext uri="{FF2B5EF4-FFF2-40B4-BE49-F238E27FC236}">
                    <a16:creationId xmlns:a16="http://schemas.microsoft.com/office/drawing/2014/main" id="{4ADF95AB-D82E-44B3-9712-91E69FA9FE9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1190834" y="6191294"/>
                <a:ext cx="207939" cy="167141"/>
              </a:xfrm>
              <a:custGeom>
                <a:avLst/>
                <a:gdLst>
                  <a:gd name="T0" fmla="*/ 250282 w 462"/>
                  <a:gd name="T1" fmla="*/ 24258 h 374"/>
                  <a:gd name="T2" fmla="*/ 250282 w 462"/>
                  <a:gd name="T3" fmla="*/ 24258 h 374"/>
                  <a:gd name="T4" fmla="*/ 221508 w 462"/>
                  <a:gd name="T5" fmla="*/ 33962 h 374"/>
                  <a:gd name="T6" fmla="*/ 240510 w 462"/>
                  <a:gd name="T7" fmla="*/ 5391 h 374"/>
                  <a:gd name="T8" fmla="*/ 211192 w 462"/>
                  <a:gd name="T9" fmla="*/ 19407 h 374"/>
                  <a:gd name="T10" fmla="*/ 173189 w 462"/>
                  <a:gd name="T11" fmla="*/ 0 h 374"/>
                  <a:gd name="T12" fmla="*/ 119983 w 462"/>
                  <a:gd name="T13" fmla="*/ 52829 h 374"/>
                  <a:gd name="T14" fmla="*/ 124870 w 462"/>
                  <a:gd name="T15" fmla="*/ 62532 h 374"/>
                  <a:gd name="T16" fmla="*/ 19002 w 462"/>
                  <a:gd name="T17" fmla="*/ 10242 h 374"/>
                  <a:gd name="T18" fmla="*/ 9229 w 462"/>
                  <a:gd name="T19" fmla="*/ 38813 h 374"/>
                  <a:gd name="T20" fmla="*/ 33118 w 462"/>
                  <a:gd name="T21" fmla="*/ 81400 h 374"/>
                  <a:gd name="T22" fmla="*/ 9229 w 462"/>
                  <a:gd name="T23" fmla="*/ 72236 h 374"/>
                  <a:gd name="T24" fmla="*/ 9229 w 462"/>
                  <a:gd name="T25" fmla="*/ 72236 h 374"/>
                  <a:gd name="T26" fmla="*/ 53205 w 462"/>
                  <a:gd name="T27" fmla="*/ 124526 h 374"/>
                  <a:gd name="T28" fmla="*/ 38004 w 462"/>
                  <a:gd name="T29" fmla="*/ 124526 h 374"/>
                  <a:gd name="T30" fmla="*/ 28774 w 462"/>
                  <a:gd name="T31" fmla="*/ 124526 h 374"/>
                  <a:gd name="T32" fmla="*/ 77093 w 462"/>
                  <a:gd name="T33" fmla="*/ 158487 h 374"/>
                  <a:gd name="T34" fmla="*/ 14116 w 462"/>
                  <a:gd name="T35" fmla="*/ 182206 h 374"/>
                  <a:gd name="T36" fmla="*/ 0 w 462"/>
                  <a:gd name="T37" fmla="*/ 182206 h 374"/>
                  <a:gd name="T38" fmla="*/ 77093 w 462"/>
                  <a:gd name="T39" fmla="*/ 201074 h 374"/>
                  <a:gd name="T40" fmla="*/ 221508 w 462"/>
                  <a:gd name="T41" fmla="*/ 57681 h 374"/>
                  <a:gd name="T42" fmla="*/ 221508 w 462"/>
                  <a:gd name="T43" fmla="*/ 52829 h 374"/>
                  <a:gd name="T44" fmla="*/ 250282 w 462"/>
                  <a:gd name="T45" fmla="*/ 24258 h 374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462" h="374">
                    <a:moveTo>
                      <a:pt x="461" y="45"/>
                    </a:moveTo>
                    <a:lnTo>
                      <a:pt x="461" y="45"/>
                    </a:lnTo>
                    <a:cubicBezTo>
                      <a:pt x="443" y="54"/>
                      <a:pt x="425" y="63"/>
                      <a:pt x="408" y="63"/>
                    </a:cubicBezTo>
                    <a:cubicBezTo>
                      <a:pt x="425" y="54"/>
                      <a:pt x="443" y="36"/>
                      <a:pt x="443" y="10"/>
                    </a:cubicBezTo>
                    <a:cubicBezTo>
                      <a:pt x="425" y="19"/>
                      <a:pt x="408" y="27"/>
                      <a:pt x="389" y="36"/>
                    </a:cubicBezTo>
                    <a:cubicBezTo>
                      <a:pt x="372" y="19"/>
                      <a:pt x="345" y="0"/>
                      <a:pt x="319" y="0"/>
                    </a:cubicBezTo>
                    <a:cubicBezTo>
                      <a:pt x="265" y="0"/>
                      <a:pt x="221" y="45"/>
                      <a:pt x="221" y="98"/>
                    </a:cubicBezTo>
                    <a:cubicBezTo>
                      <a:pt x="221" y="107"/>
                      <a:pt x="221" y="116"/>
                      <a:pt x="230" y="116"/>
                    </a:cubicBezTo>
                    <a:cubicBezTo>
                      <a:pt x="151" y="116"/>
                      <a:pt x="79" y="81"/>
                      <a:pt x="35" y="19"/>
                    </a:cubicBezTo>
                    <a:cubicBezTo>
                      <a:pt x="26" y="36"/>
                      <a:pt x="17" y="54"/>
                      <a:pt x="17" y="72"/>
                    </a:cubicBezTo>
                    <a:cubicBezTo>
                      <a:pt x="17" y="98"/>
                      <a:pt x="35" y="134"/>
                      <a:pt x="61" y="151"/>
                    </a:cubicBezTo>
                    <a:cubicBezTo>
                      <a:pt x="44" y="143"/>
                      <a:pt x="35" y="143"/>
                      <a:pt x="17" y="134"/>
                    </a:cubicBezTo>
                    <a:cubicBezTo>
                      <a:pt x="17" y="178"/>
                      <a:pt x="53" y="222"/>
                      <a:pt x="98" y="231"/>
                    </a:cubicBezTo>
                    <a:cubicBezTo>
                      <a:pt x="89" y="231"/>
                      <a:pt x="79" y="231"/>
                      <a:pt x="70" y="231"/>
                    </a:cubicBezTo>
                    <a:cubicBezTo>
                      <a:pt x="61" y="231"/>
                      <a:pt x="61" y="231"/>
                      <a:pt x="53" y="231"/>
                    </a:cubicBezTo>
                    <a:cubicBezTo>
                      <a:pt x="61" y="266"/>
                      <a:pt x="98" y="294"/>
                      <a:pt x="142" y="294"/>
                    </a:cubicBezTo>
                    <a:cubicBezTo>
                      <a:pt x="106" y="319"/>
                      <a:pt x="70" y="338"/>
                      <a:pt x="26" y="338"/>
                    </a:cubicBezTo>
                    <a:cubicBezTo>
                      <a:pt x="17" y="338"/>
                      <a:pt x="8" y="338"/>
                      <a:pt x="0" y="338"/>
                    </a:cubicBezTo>
                    <a:cubicBezTo>
                      <a:pt x="44" y="364"/>
                      <a:pt x="89" y="373"/>
                      <a:pt x="142" y="373"/>
                    </a:cubicBezTo>
                    <a:cubicBezTo>
                      <a:pt x="319" y="373"/>
                      <a:pt x="408" y="231"/>
                      <a:pt x="408" y="107"/>
                    </a:cubicBezTo>
                    <a:lnTo>
                      <a:pt x="408" y="98"/>
                    </a:lnTo>
                    <a:cubicBezTo>
                      <a:pt x="434" y="81"/>
                      <a:pt x="443" y="72"/>
                      <a:pt x="461" y="45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lIns="34290" tIns="17145" rIns="34290" bIns="17145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" name="Freeform 106">
                <a:extLst>
                  <a:ext uri="{FF2B5EF4-FFF2-40B4-BE49-F238E27FC236}">
                    <a16:creationId xmlns:a16="http://schemas.microsoft.com/office/drawing/2014/main" id="{FC1CC572-E997-4F27-A850-C49E7CC95ED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0452803" y="6178134"/>
                <a:ext cx="192146" cy="193461"/>
              </a:xfrm>
              <a:custGeom>
                <a:avLst/>
                <a:gdLst>
                  <a:gd name="T0" fmla="*/ 202395 w 426"/>
                  <a:gd name="T1" fmla="*/ 0 h 427"/>
                  <a:gd name="T2" fmla="*/ 202395 w 426"/>
                  <a:gd name="T3" fmla="*/ 0 h 427"/>
                  <a:gd name="T4" fmla="*/ 28836 w 426"/>
                  <a:gd name="T5" fmla="*/ 0 h 427"/>
                  <a:gd name="T6" fmla="*/ 0 w 426"/>
                  <a:gd name="T7" fmla="*/ 28965 h 427"/>
                  <a:gd name="T8" fmla="*/ 0 w 426"/>
                  <a:gd name="T9" fmla="*/ 203304 h 427"/>
                  <a:gd name="T10" fmla="*/ 28836 w 426"/>
                  <a:gd name="T11" fmla="*/ 232815 h 427"/>
                  <a:gd name="T12" fmla="*/ 115888 w 426"/>
                  <a:gd name="T13" fmla="*/ 232815 h 427"/>
                  <a:gd name="T14" fmla="*/ 115888 w 426"/>
                  <a:gd name="T15" fmla="*/ 149745 h 427"/>
                  <a:gd name="T16" fmla="*/ 87052 w 426"/>
                  <a:gd name="T17" fmla="*/ 149745 h 427"/>
                  <a:gd name="T18" fmla="*/ 87052 w 426"/>
                  <a:gd name="T19" fmla="*/ 111489 h 427"/>
                  <a:gd name="T20" fmla="*/ 115888 w 426"/>
                  <a:gd name="T21" fmla="*/ 111489 h 427"/>
                  <a:gd name="T22" fmla="*/ 115888 w 426"/>
                  <a:gd name="T23" fmla="*/ 91815 h 427"/>
                  <a:gd name="T24" fmla="*/ 163766 w 426"/>
                  <a:gd name="T25" fmla="*/ 43721 h 427"/>
                  <a:gd name="T26" fmla="*/ 188249 w 426"/>
                  <a:gd name="T27" fmla="*/ 43721 h 427"/>
                  <a:gd name="T28" fmla="*/ 188249 w 426"/>
                  <a:gd name="T29" fmla="*/ 87442 h 427"/>
                  <a:gd name="T30" fmla="*/ 168663 w 426"/>
                  <a:gd name="T31" fmla="*/ 87442 h 427"/>
                  <a:gd name="T32" fmla="*/ 158869 w 426"/>
                  <a:gd name="T33" fmla="*/ 91815 h 427"/>
                  <a:gd name="T34" fmla="*/ 158869 w 426"/>
                  <a:gd name="T35" fmla="*/ 111489 h 427"/>
                  <a:gd name="T36" fmla="*/ 188249 w 426"/>
                  <a:gd name="T37" fmla="*/ 111489 h 427"/>
                  <a:gd name="T38" fmla="*/ 188249 w 426"/>
                  <a:gd name="T39" fmla="*/ 149745 h 427"/>
                  <a:gd name="T40" fmla="*/ 158869 w 426"/>
                  <a:gd name="T41" fmla="*/ 149745 h 427"/>
                  <a:gd name="T42" fmla="*/ 158869 w 426"/>
                  <a:gd name="T43" fmla="*/ 232815 h 427"/>
                  <a:gd name="T44" fmla="*/ 202395 w 426"/>
                  <a:gd name="T45" fmla="*/ 232815 h 427"/>
                  <a:gd name="T46" fmla="*/ 231231 w 426"/>
                  <a:gd name="T47" fmla="*/ 203304 h 427"/>
                  <a:gd name="T48" fmla="*/ 231231 w 426"/>
                  <a:gd name="T49" fmla="*/ 28965 h 427"/>
                  <a:gd name="T50" fmla="*/ 202395 w 426"/>
                  <a:gd name="T51" fmla="*/ 0 h 427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426" h="427">
                    <a:moveTo>
                      <a:pt x="372" y="0"/>
                    </a:moveTo>
                    <a:lnTo>
                      <a:pt x="372" y="0"/>
                    </a:lnTo>
                    <a:cubicBezTo>
                      <a:pt x="53" y="0"/>
                      <a:pt x="53" y="0"/>
                      <a:pt x="53" y="0"/>
                    </a:cubicBezTo>
                    <a:cubicBezTo>
                      <a:pt x="27" y="0"/>
                      <a:pt x="0" y="27"/>
                      <a:pt x="0" y="53"/>
                    </a:cubicBezTo>
                    <a:cubicBezTo>
                      <a:pt x="0" y="372"/>
                      <a:pt x="0" y="372"/>
                      <a:pt x="0" y="372"/>
                    </a:cubicBezTo>
                    <a:cubicBezTo>
                      <a:pt x="0" y="399"/>
                      <a:pt x="27" y="426"/>
                      <a:pt x="53" y="426"/>
                    </a:cubicBezTo>
                    <a:cubicBezTo>
                      <a:pt x="213" y="426"/>
                      <a:pt x="213" y="426"/>
                      <a:pt x="213" y="426"/>
                    </a:cubicBezTo>
                    <a:cubicBezTo>
                      <a:pt x="213" y="274"/>
                      <a:pt x="213" y="274"/>
                      <a:pt x="213" y="274"/>
                    </a:cubicBezTo>
                    <a:cubicBezTo>
                      <a:pt x="160" y="274"/>
                      <a:pt x="160" y="274"/>
                      <a:pt x="160" y="274"/>
                    </a:cubicBezTo>
                    <a:cubicBezTo>
                      <a:pt x="160" y="204"/>
                      <a:pt x="160" y="204"/>
                      <a:pt x="160" y="204"/>
                    </a:cubicBezTo>
                    <a:cubicBezTo>
                      <a:pt x="213" y="204"/>
                      <a:pt x="213" y="204"/>
                      <a:pt x="213" y="204"/>
                    </a:cubicBezTo>
                    <a:cubicBezTo>
                      <a:pt x="213" y="168"/>
                      <a:pt x="213" y="168"/>
                      <a:pt x="213" y="168"/>
                    </a:cubicBezTo>
                    <a:cubicBezTo>
                      <a:pt x="213" y="124"/>
                      <a:pt x="257" y="80"/>
                      <a:pt x="301" y="80"/>
                    </a:cubicBezTo>
                    <a:cubicBezTo>
                      <a:pt x="346" y="80"/>
                      <a:pt x="346" y="80"/>
                      <a:pt x="346" y="80"/>
                    </a:cubicBezTo>
                    <a:cubicBezTo>
                      <a:pt x="346" y="160"/>
                      <a:pt x="346" y="160"/>
                      <a:pt x="346" y="160"/>
                    </a:cubicBezTo>
                    <a:cubicBezTo>
                      <a:pt x="310" y="160"/>
                      <a:pt x="310" y="160"/>
                      <a:pt x="310" y="160"/>
                    </a:cubicBezTo>
                    <a:cubicBezTo>
                      <a:pt x="292" y="160"/>
                      <a:pt x="292" y="160"/>
                      <a:pt x="292" y="168"/>
                    </a:cubicBezTo>
                    <a:cubicBezTo>
                      <a:pt x="292" y="204"/>
                      <a:pt x="292" y="204"/>
                      <a:pt x="292" y="204"/>
                    </a:cubicBezTo>
                    <a:cubicBezTo>
                      <a:pt x="346" y="204"/>
                      <a:pt x="346" y="204"/>
                      <a:pt x="346" y="204"/>
                    </a:cubicBezTo>
                    <a:cubicBezTo>
                      <a:pt x="346" y="274"/>
                      <a:pt x="346" y="274"/>
                      <a:pt x="346" y="274"/>
                    </a:cubicBezTo>
                    <a:cubicBezTo>
                      <a:pt x="292" y="274"/>
                      <a:pt x="292" y="274"/>
                      <a:pt x="292" y="274"/>
                    </a:cubicBezTo>
                    <a:cubicBezTo>
                      <a:pt x="292" y="426"/>
                      <a:pt x="292" y="426"/>
                      <a:pt x="292" y="426"/>
                    </a:cubicBezTo>
                    <a:cubicBezTo>
                      <a:pt x="372" y="426"/>
                      <a:pt x="372" y="426"/>
                      <a:pt x="372" y="426"/>
                    </a:cubicBezTo>
                    <a:cubicBezTo>
                      <a:pt x="399" y="426"/>
                      <a:pt x="425" y="399"/>
                      <a:pt x="425" y="372"/>
                    </a:cubicBezTo>
                    <a:cubicBezTo>
                      <a:pt x="425" y="53"/>
                      <a:pt x="425" y="53"/>
                      <a:pt x="425" y="53"/>
                    </a:cubicBezTo>
                    <a:cubicBezTo>
                      <a:pt x="425" y="27"/>
                      <a:pt x="399" y="0"/>
                      <a:pt x="372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lIns="34290" tIns="17145" rIns="34290" bIns="17145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20" name="c6b6852a-8caa-4624-bd4b-b59c68b17755">
                <a:extLst>
                  <a:ext uri="{FF2B5EF4-FFF2-40B4-BE49-F238E27FC236}">
                    <a16:creationId xmlns:a16="http://schemas.microsoft.com/office/drawing/2014/main" id="{9D119298-9DC2-43EA-B426-33F3D969AC5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=""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0817870" y="6173595"/>
                <a:ext cx="196095" cy="196095"/>
              </a:xfrm>
              <a:prstGeom prst="rect">
                <a:avLst/>
              </a:prstGeom>
            </p:spPr>
          </p:pic>
        </p:grpSp>
      </p:grp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A3C33D82-9960-462E-B6E3-9A12B98DA77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546360" y="1958945"/>
            <a:ext cx="2351798" cy="2351798"/>
          </a:xfrm>
          <a:custGeom>
            <a:avLst/>
            <a:gdLst>
              <a:gd name="connsiteX0" fmla="*/ 1322856 w 2645712"/>
              <a:gd name="connsiteY0" fmla="*/ 0 h 2645712"/>
              <a:gd name="connsiteX1" fmla="*/ 2645712 w 2645712"/>
              <a:gd name="connsiteY1" fmla="*/ 1322856 h 2645712"/>
              <a:gd name="connsiteX2" fmla="*/ 1322856 w 2645712"/>
              <a:gd name="connsiteY2" fmla="*/ 2645712 h 2645712"/>
              <a:gd name="connsiteX3" fmla="*/ 0 w 2645712"/>
              <a:gd name="connsiteY3" fmla="*/ 1322856 h 2645712"/>
              <a:gd name="connsiteX4" fmla="*/ 1322856 w 2645712"/>
              <a:gd name="connsiteY4" fmla="*/ 0 h 2645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45712" h="2645712">
                <a:moveTo>
                  <a:pt x="1322856" y="0"/>
                </a:moveTo>
                <a:cubicBezTo>
                  <a:pt x="2053449" y="0"/>
                  <a:pt x="2645712" y="592263"/>
                  <a:pt x="2645712" y="1322856"/>
                </a:cubicBezTo>
                <a:cubicBezTo>
                  <a:pt x="2645712" y="2053449"/>
                  <a:pt x="2053449" y="2645712"/>
                  <a:pt x="1322856" y="2645712"/>
                </a:cubicBezTo>
                <a:cubicBezTo>
                  <a:pt x="592263" y="2645712"/>
                  <a:pt x="0" y="2053449"/>
                  <a:pt x="0" y="1322856"/>
                </a:cubicBezTo>
                <a:cubicBezTo>
                  <a:pt x="0" y="592263"/>
                  <a:pt x="592263" y="0"/>
                  <a:pt x="132285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494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</p:bld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B0BA4BD1-BED0-4BC1-B660-3338F196395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04900" y="1872341"/>
            <a:ext cx="3033486" cy="3813629"/>
          </a:xfrm>
          <a:custGeom>
            <a:avLst/>
            <a:gdLst>
              <a:gd name="connsiteX0" fmla="*/ 244347 w 3033486"/>
              <a:gd name="connsiteY0" fmla="*/ 0 h 3813629"/>
              <a:gd name="connsiteX1" fmla="*/ 2789139 w 3033486"/>
              <a:gd name="connsiteY1" fmla="*/ 0 h 3813629"/>
              <a:gd name="connsiteX2" fmla="*/ 3033486 w 3033486"/>
              <a:gd name="connsiteY2" fmla="*/ 244347 h 3813629"/>
              <a:gd name="connsiteX3" fmla="*/ 3033486 w 3033486"/>
              <a:gd name="connsiteY3" fmla="*/ 3569282 h 3813629"/>
              <a:gd name="connsiteX4" fmla="*/ 2789139 w 3033486"/>
              <a:gd name="connsiteY4" fmla="*/ 3813629 h 3813629"/>
              <a:gd name="connsiteX5" fmla="*/ 244347 w 3033486"/>
              <a:gd name="connsiteY5" fmla="*/ 3813629 h 3813629"/>
              <a:gd name="connsiteX6" fmla="*/ 0 w 3033486"/>
              <a:gd name="connsiteY6" fmla="*/ 3569282 h 3813629"/>
              <a:gd name="connsiteX7" fmla="*/ 0 w 3033486"/>
              <a:gd name="connsiteY7" fmla="*/ 244347 h 3813629"/>
              <a:gd name="connsiteX8" fmla="*/ 244347 w 3033486"/>
              <a:gd name="connsiteY8" fmla="*/ 0 h 3813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33486" h="3813629">
                <a:moveTo>
                  <a:pt x="244347" y="0"/>
                </a:moveTo>
                <a:lnTo>
                  <a:pt x="2789139" y="0"/>
                </a:lnTo>
                <a:cubicBezTo>
                  <a:pt x="2924088" y="0"/>
                  <a:pt x="3033486" y="109398"/>
                  <a:pt x="3033486" y="244347"/>
                </a:cubicBezTo>
                <a:lnTo>
                  <a:pt x="3033486" y="3569282"/>
                </a:lnTo>
                <a:cubicBezTo>
                  <a:pt x="3033486" y="3704231"/>
                  <a:pt x="2924088" y="3813629"/>
                  <a:pt x="2789139" y="3813629"/>
                </a:cubicBezTo>
                <a:lnTo>
                  <a:pt x="244347" y="3813629"/>
                </a:lnTo>
                <a:cubicBezTo>
                  <a:pt x="109398" y="3813629"/>
                  <a:pt x="0" y="3704231"/>
                  <a:pt x="0" y="3569282"/>
                </a:cubicBezTo>
                <a:lnTo>
                  <a:pt x="0" y="244347"/>
                </a:lnTo>
                <a:cubicBezTo>
                  <a:pt x="0" y="109398"/>
                  <a:pt x="109398" y="0"/>
                  <a:pt x="24434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7D78DDB-D391-43A4-B2A4-F996E1986599}"/>
              </a:ext>
            </a:extLst>
          </p:cNvPr>
          <p:cNvSpPr txBox="1"/>
          <p:nvPr userDrawn="1"/>
        </p:nvSpPr>
        <p:spPr>
          <a:xfrm flipH="1">
            <a:off x="565602" y="5955084"/>
            <a:ext cx="10993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0E2A6B-A809-4840-BF14-8648BC0BDF87}" type="slidenum">
              <a:rPr kumimoji="0" lang="id-ID" sz="2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Questrial" panose="02000000000000000000" pitchFamily="2" charset="0"/>
                <a:ea typeface="Open Sans" panose="020B0606030504020204" pitchFamily="34" charset="0"/>
                <a:cs typeface="Poppins" panose="02000000000000000000" pitchFamily="2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25000"/>
                  </a:srgbClr>
                </a:solidFill>
                <a:effectLst/>
                <a:uLnTx/>
                <a:uFillTx/>
                <a:latin typeface="Questrial" panose="02000000000000000000" pitchFamily="2" charset="0"/>
                <a:ea typeface="Open Sans" panose="020B0606030504020204" pitchFamily="34" charset="0"/>
                <a:cs typeface="Poppins" panose="02000000000000000000" pitchFamily="2" charset="0"/>
              </a:rPr>
              <a:t>/100</a:t>
            </a:r>
            <a:endParaRPr kumimoji="0" lang="id-ID" sz="24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25000"/>
                </a:srgbClr>
              </a:solidFill>
              <a:effectLst/>
              <a:uLnTx/>
              <a:uFillTx/>
              <a:latin typeface="Questrial" panose="02000000000000000000" pitchFamily="2" charset="0"/>
              <a:ea typeface="Open Sans" panose="020B0606030504020204" pitchFamily="34" charset="0"/>
              <a:cs typeface="Poppins" panose="02000000000000000000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0E93425-FE4B-44D1-8653-ACC94BC68FA0}"/>
              </a:ext>
            </a:extLst>
          </p:cNvPr>
          <p:cNvCxnSpPr>
            <a:cxnSpLocks/>
          </p:cNvCxnSpPr>
          <p:nvPr userDrawn="1"/>
        </p:nvCxnSpPr>
        <p:spPr>
          <a:xfrm>
            <a:off x="1764976" y="6273617"/>
            <a:ext cx="7434262" cy="0"/>
          </a:xfrm>
          <a:prstGeom prst="line">
            <a:avLst/>
          </a:prstGeom>
          <a:ln w="69850" cap="rnd">
            <a:solidFill>
              <a:schemeClr val="bg1">
                <a:alpha val="1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378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4EF2B29A-83E2-4926-A244-559BF7C4BD7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351328" y="4218380"/>
            <a:ext cx="3605838" cy="1200727"/>
          </a:xfrm>
          <a:custGeom>
            <a:avLst/>
            <a:gdLst>
              <a:gd name="connsiteX0" fmla="*/ 200125 w 3605838"/>
              <a:gd name="connsiteY0" fmla="*/ 0 h 1200727"/>
              <a:gd name="connsiteX1" fmla="*/ 3405713 w 3605838"/>
              <a:gd name="connsiteY1" fmla="*/ 0 h 1200727"/>
              <a:gd name="connsiteX2" fmla="*/ 3605838 w 3605838"/>
              <a:gd name="connsiteY2" fmla="*/ 200125 h 1200727"/>
              <a:gd name="connsiteX3" fmla="*/ 3605838 w 3605838"/>
              <a:gd name="connsiteY3" fmla="*/ 1000602 h 1200727"/>
              <a:gd name="connsiteX4" fmla="*/ 3405713 w 3605838"/>
              <a:gd name="connsiteY4" fmla="*/ 1200727 h 1200727"/>
              <a:gd name="connsiteX5" fmla="*/ 200125 w 3605838"/>
              <a:gd name="connsiteY5" fmla="*/ 1200727 h 1200727"/>
              <a:gd name="connsiteX6" fmla="*/ 0 w 3605838"/>
              <a:gd name="connsiteY6" fmla="*/ 1000602 h 1200727"/>
              <a:gd name="connsiteX7" fmla="*/ 0 w 3605838"/>
              <a:gd name="connsiteY7" fmla="*/ 200125 h 1200727"/>
              <a:gd name="connsiteX8" fmla="*/ 200125 w 3605838"/>
              <a:gd name="connsiteY8" fmla="*/ 0 h 12007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05838" h="1200727">
                <a:moveTo>
                  <a:pt x="200125" y="0"/>
                </a:moveTo>
                <a:lnTo>
                  <a:pt x="3405713" y="0"/>
                </a:lnTo>
                <a:cubicBezTo>
                  <a:pt x="3516239" y="0"/>
                  <a:pt x="3605838" y="89599"/>
                  <a:pt x="3605838" y="200125"/>
                </a:cubicBezTo>
                <a:lnTo>
                  <a:pt x="3605838" y="1000602"/>
                </a:lnTo>
                <a:cubicBezTo>
                  <a:pt x="3605838" y="1111128"/>
                  <a:pt x="3516239" y="1200727"/>
                  <a:pt x="3405713" y="1200727"/>
                </a:cubicBezTo>
                <a:lnTo>
                  <a:pt x="200125" y="1200727"/>
                </a:lnTo>
                <a:cubicBezTo>
                  <a:pt x="89599" y="1200727"/>
                  <a:pt x="0" y="1111128"/>
                  <a:pt x="0" y="1000602"/>
                </a:cubicBezTo>
                <a:lnTo>
                  <a:pt x="0" y="200125"/>
                </a:lnTo>
                <a:cubicBezTo>
                  <a:pt x="0" y="89599"/>
                  <a:pt x="89599" y="0"/>
                  <a:pt x="20012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FA53CA1D-DC5E-4D37-AD6A-80669350BE3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104900" y="2828637"/>
            <a:ext cx="3605838" cy="1200727"/>
          </a:xfrm>
          <a:custGeom>
            <a:avLst/>
            <a:gdLst>
              <a:gd name="connsiteX0" fmla="*/ 200125 w 3605838"/>
              <a:gd name="connsiteY0" fmla="*/ 0 h 1200727"/>
              <a:gd name="connsiteX1" fmla="*/ 3405713 w 3605838"/>
              <a:gd name="connsiteY1" fmla="*/ 0 h 1200727"/>
              <a:gd name="connsiteX2" fmla="*/ 3605838 w 3605838"/>
              <a:gd name="connsiteY2" fmla="*/ 200125 h 1200727"/>
              <a:gd name="connsiteX3" fmla="*/ 3605838 w 3605838"/>
              <a:gd name="connsiteY3" fmla="*/ 1000602 h 1200727"/>
              <a:gd name="connsiteX4" fmla="*/ 3405713 w 3605838"/>
              <a:gd name="connsiteY4" fmla="*/ 1200727 h 1200727"/>
              <a:gd name="connsiteX5" fmla="*/ 200125 w 3605838"/>
              <a:gd name="connsiteY5" fmla="*/ 1200727 h 1200727"/>
              <a:gd name="connsiteX6" fmla="*/ 0 w 3605838"/>
              <a:gd name="connsiteY6" fmla="*/ 1000602 h 1200727"/>
              <a:gd name="connsiteX7" fmla="*/ 0 w 3605838"/>
              <a:gd name="connsiteY7" fmla="*/ 200125 h 1200727"/>
              <a:gd name="connsiteX8" fmla="*/ 200125 w 3605838"/>
              <a:gd name="connsiteY8" fmla="*/ 0 h 12007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05838" h="1200727">
                <a:moveTo>
                  <a:pt x="200125" y="0"/>
                </a:moveTo>
                <a:lnTo>
                  <a:pt x="3405713" y="0"/>
                </a:lnTo>
                <a:cubicBezTo>
                  <a:pt x="3516239" y="0"/>
                  <a:pt x="3605838" y="89599"/>
                  <a:pt x="3605838" y="200125"/>
                </a:cubicBezTo>
                <a:lnTo>
                  <a:pt x="3605838" y="1000602"/>
                </a:lnTo>
                <a:cubicBezTo>
                  <a:pt x="3605838" y="1111128"/>
                  <a:pt x="3516239" y="1200727"/>
                  <a:pt x="3405713" y="1200727"/>
                </a:cubicBezTo>
                <a:lnTo>
                  <a:pt x="200125" y="1200727"/>
                </a:lnTo>
                <a:cubicBezTo>
                  <a:pt x="89599" y="1200727"/>
                  <a:pt x="0" y="1111128"/>
                  <a:pt x="0" y="1000602"/>
                </a:cubicBezTo>
                <a:lnTo>
                  <a:pt x="0" y="200125"/>
                </a:lnTo>
                <a:cubicBezTo>
                  <a:pt x="0" y="89599"/>
                  <a:pt x="89599" y="0"/>
                  <a:pt x="20012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D2B6AE5B-20B2-4BEC-9CAF-6323BB7EBCA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04900" y="1438895"/>
            <a:ext cx="2556050" cy="1200727"/>
          </a:xfrm>
          <a:custGeom>
            <a:avLst/>
            <a:gdLst>
              <a:gd name="connsiteX0" fmla="*/ 200125 w 2556050"/>
              <a:gd name="connsiteY0" fmla="*/ 0 h 1200727"/>
              <a:gd name="connsiteX1" fmla="*/ 2355925 w 2556050"/>
              <a:gd name="connsiteY1" fmla="*/ 0 h 1200727"/>
              <a:gd name="connsiteX2" fmla="*/ 2556050 w 2556050"/>
              <a:gd name="connsiteY2" fmla="*/ 200125 h 1200727"/>
              <a:gd name="connsiteX3" fmla="*/ 2556050 w 2556050"/>
              <a:gd name="connsiteY3" fmla="*/ 1000602 h 1200727"/>
              <a:gd name="connsiteX4" fmla="*/ 2355925 w 2556050"/>
              <a:gd name="connsiteY4" fmla="*/ 1200727 h 1200727"/>
              <a:gd name="connsiteX5" fmla="*/ 200125 w 2556050"/>
              <a:gd name="connsiteY5" fmla="*/ 1200727 h 1200727"/>
              <a:gd name="connsiteX6" fmla="*/ 0 w 2556050"/>
              <a:gd name="connsiteY6" fmla="*/ 1000602 h 1200727"/>
              <a:gd name="connsiteX7" fmla="*/ 0 w 2556050"/>
              <a:gd name="connsiteY7" fmla="*/ 200125 h 1200727"/>
              <a:gd name="connsiteX8" fmla="*/ 200125 w 2556050"/>
              <a:gd name="connsiteY8" fmla="*/ 0 h 12007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56050" h="1200727">
                <a:moveTo>
                  <a:pt x="200125" y="0"/>
                </a:moveTo>
                <a:lnTo>
                  <a:pt x="2355925" y="0"/>
                </a:lnTo>
                <a:cubicBezTo>
                  <a:pt x="2466451" y="0"/>
                  <a:pt x="2556050" y="89599"/>
                  <a:pt x="2556050" y="200125"/>
                </a:cubicBezTo>
                <a:lnTo>
                  <a:pt x="2556050" y="1000602"/>
                </a:lnTo>
                <a:cubicBezTo>
                  <a:pt x="2556050" y="1111128"/>
                  <a:pt x="2466451" y="1200727"/>
                  <a:pt x="2355925" y="1200727"/>
                </a:cubicBezTo>
                <a:lnTo>
                  <a:pt x="200125" y="1200727"/>
                </a:lnTo>
                <a:cubicBezTo>
                  <a:pt x="89599" y="1200727"/>
                  <a:pt x="0" y="1111128"/>
                  <a:pt x="0" y="1000602"/>
                </a:cubicBezTo>
                <a:lnTo>
                  <a:pt x="0" y="200125"/>
                </a:lnTo>
                <a:cubicBezTo>
                  <a:pt x="0" y="89599"/>
                  <a:pt x="89599" y="0"/>
                  <a:pt x="20012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7D78DDB-D391-43A4-B2A4-F996E1986599}"/>
              </a:ext>
            </a:extLst>
          </p:cNvPr>
          <p:cNvSpPr txBox="1"/>
          <p:nvPr userDrawn="1"/>
        </p:nvSpPr>
        <p:spPr>
          <a:xfrm flipH="1">
            <a:off x="565602" y="5955084"/>
            <a:ext cx="10993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0E2A6B-A809-4840-BF14-8648BC0BDF87}" type="slidenum">
              <a:rPr kumimoji="0" lang="id-ID" sz="2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Questrial" panose="02000000000000000000" pitchFamily="2" charset="0"/>
                <a:ea typeface="Open Sans" panose="020B0606030504020204" pitchFamily="34" charset="0"/>
                <a:cs typeface="Poppins" panose="02000000000000000000" pitchFamily="2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25000"/>
                  </a:srgbClr>
                </a:solidFill>
                <a:effectLst/>
                <a:uLnTx/>
                <a:uFillTx/>
                <a:latin typeface="Questrial" panose="02000000000000000000" pitchFamily="2" charset="0"/>
                <a:ea typeface="Open Sans" panose="020B0606030504020204" pitchFamily="34" charset="0"/>
                <a:cs typeface="Poppins" panose="02000000000000000000" pitchFamily="2" charset="0"/>
              </a:rPr>
              <a:t>/100</a:t>
            </a:r>
            <a:endParaRPr kumimoji="0" lang="id-ID" sz="24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25000"/>
                </a:srgbClr>
              </a:solidFill>
              <a:effectLst/>
              <a:uLnTx/>
              <a:uFillTx/>
              <a:latin typeface="Questrial" panose="02000000000000000000" pitchFamily="2" charset="0"/>
              <a:ea typeface="Open Sans" panose="020B0606030504020204" pitchFamily="34" charset="0"/>
              <a:cs typeface="Poppins" panose="02000000000000000000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0E93425-FE4B-44D1-8653-ACC94BC68FA0}"/>
              </a:ext>
            </a:extLst>
          </p:cNvPr>
          <p:cNvCxnSpPr>
            <a:cxnSpLocks/>
          </p:cNvCxnSpPr>
          <p:nvPr userDrawn="1"/>
        </p:nvCxnSpPr>
        <p:spPr>
          <a:xfrm>
            <a:off x="1764976" y="6273617"/>
            <a:ext cx="7434262" cy="0"/>
          </a:xfrm>
          <a:prstGeom prst="line">
            <a:avLst/>
          </a:prstGeom>
          <a:ln w="69850" cap="rnd">
            <a:solidFill>
              <a:schemeClr val="bg1">
                <a:alpha val="1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900EB7C7-F5D6-4416-925C-AA4A4FE7219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04900" y="4218379"/>
            <a:ext cx="2103278" cy="1200727"/>
          </a:xfrm>
          <a:custGeom>
            <a:avLst/>
            <a:gdLst>
              <a:gd name="connsiteX0" fmla="*/ 200125 w 2103278"/>
              <a:gd name="connsiteY0" fmla="*/ 0 h 1200727"/>
              <a:gd name="connsiteX1" fmla="*/ 1903153 w 2103278"/>
              <a:gd name="connsiteY1" fmla="*/ 0 h 1200727"/>
              <a:gd name="connsiteX2" fmla="*/ 2103278 w 2103278"/>
              <a:gd name="connsiteY2" fmla="*/ 200125 h 1200727"/>
              <a:gd name="connsiteX3" fmla="*/ 2103278 w 2103278"/>
              <a:gd name="connsiteY3" fmla="*/ 1000602 h 1200727"/>
              <a:gd name="connsiteX4" fmla="*/ 1903153 w 2103278"/>
              <a:gd name="connsiteY4" fmla="*/ 1200727 h 1200727"/>
              <a:gd name="connsiteX5" fmla="*/ 200125 w 2103278"/>
              <a:gd name="connsiteY5" fmla="*/ 1200727 h 1200727"/>
              <a:gd name="connsiteX6" fmla="*/ 0 w 2103278"/>
              <a:gd name="connsiteY6" fmla="*/ 1000602 h 1200727"/>
              <a:gd name="connsiteX7" fmla="*/ 0 w 2103278"/>
              <a:gd name="connsiteY7" fmla="*/ 200125 h 1200727"/>
              <a:gd name="connsiteX8" fmla="*/ 200125 w 2103278"/>
              <a:gd name="connsiteY8" fmla="*/ 0 h 12007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03278" h="1200727">
                <a:moveTo>
                  <a:pt x="200125" y="0"/>
                </a:moveTo>
                <a:lnTo>
                  <a:pt x="1903153" y="0"/>
                </a:lnTo>
                <a:cubicBezTo>
                  <a:pt x="2013679" y="0"/>
                  <a:pt x="2103278" y="89599"/>
                  <a:pt x="2103278" y="200125"/>
                </a:cubicBezTo>
                <a:lnTo>
                  <a:pt x="2103278" y="1000602"/>
                </a:lnTo>
                <a:cubicBezTo>
                  <a:pt x="2103278" y="1111128"/>
                  <a:pt x="2013679" y="1200727"/>
                  <a:pt x="1903153" y="1200727"/>
                </a:cubicBezTo>
                <a:lnTo>
                  <a:pt x="200125" y="1200727"/>
                </a:lnTo>
                <a:cubicBezTo>
                  <a:pt x="89599" y="1200727"/>
                  <a:pt x="0" y="1111128"/>
                  <a:pt x="0" y="1000602"/>
                </a:cubicBezTo>
                <a:lnTo>
                  <a:pt x="0" y="200125"/>
                </a:lnTo>
                <a:cubicBezTo>
                  <a:pt x="0" y="89599"/>
                  <a:pt x="89599" y="0"/>
                  <a:pt x="20012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D0D57423-2874-40E1-A077-C6A6E3D052A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806775" y="1438895"/>
            <a:ext cx="1490939" cy="1200727"/>
          </a:xfrm>
          <a:custGeom>
            <a:avLst/>
            <a:gdLst>
              <a:gd name="connsiteX0" fmla="*/ 200125 w 1490939"/>
              <a:gd name="connsiteY0" fmla="*/ 0 h 1200727"/>
              <a:gd name="connsiteX1" fmla="*/ 1290814 w 1490939"/>
              <a:gd name="connsiteY1" fmla="*/ 0 h 1200727"/>
              <a:gd name="connsiteX2" fmla="*/ 1490939 w 1490939"/>
              <a:gd name="connsiteY2" fmla="*/ 200125 h 1200727"/>
              <a:gd name="connsiteX3" fmla="*/ 1490939 w 1490939"/>
              <a:gd name="connsiteY3" fmla="*/ 1000602 h 1200727"/>
              <a:gd name="connsiteX4" fmla="*/ 1290814 w 1490939"/>
              <a:gd name="connsiteY4" fmla="*/ 1200727 h 1200727"/>
              <a:gd name="connsiteX5" fmla="*/ 200125 w 1490939"/>
              <a:gd name="connsiteY5" fmla="*/ 1200727 h 1200727"/>
              <a:gd name="connsiteX6" fmla="*/ 0 w 1490939"/>
              <a:gd name="connsiteY6" fmla="*/ 1000602 h 1200727"/>
              <a:gd name="connsiteX7" fmla="*/ 0 w 1490939"/>
              <a:gd name="connsiteY7" fmla="*/ 200125 h 1200727"/>
              <a:gd name="connsiteX8" fmla="*/ 200125 w 1490939"/>
              <a:gd name="connsiteY8" fmla="*/ 0 h 12007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90939" h="1200727">
                <a:moveTo>
                  <a:pt x="200125" y="0"/>
                </a:moveTo>
                <a:lnTo>
                  <a:pt x="1290814" y="0"/>
                </a:lnTo>
                <a:cubicBezTo>
                  <a:pt x="1401340" y="0"/>
                  <a:pt x="1490939" y="89599"/>
                  <a:pt x="1490939" y="200125"/>
                </a:cubicBezTo>
                <a:lnTo>
                  <a:pt x="1490939" y="1000602"/>
                </a:lnTo>
                <a:cubicBezTo>
                  <a:pt x="1490939" y="1111128"/>
                  <a:pt x="1401340" y="1200727"/>
                  <a:pt x="1290814" y="1200727"/>
                </a:cubicBezTo>
                <a:lnTo>
                  <a:pt x="200125" y="1200727"/>
                </a:lnTo>
                <a:cubicBezTo>
                  <a:pt x="89599" y="1200727"/>
                  <a:pt x="0" y="1111128"/>
                  <a:pt x="0" y="1000602"/>
                </a:cubicBezTo>
                <a:lnTo>
                  <a:pt x="0" y="200125"/>
                </a:lnTo>
                <a:cubicBezTo>
                  <a:pt x="0" y="89599"/>
                  <a:pt x="89599" y="0"/>
                  <a:pt x="20012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3EB51F63-6D92-48EA-A463-1655EFEBB15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878093" y="2828637"/>
            <a:ext cx="2103278" cy="1200727"/>
          </a:xfrm>
          <a:custGeom>
            <a:avLst/>
            <a:gdLst>
              <a:gd name="connsiteX0" fmla="*/ 200125 w 2103278"/>
              <a:gd name="connsiteY0" fmla="*/ 0 h 1200727"/>
              <a:gd name="connsiteX1" fmla="*/ 1903153 w 2103278"/>
              <a:gd name="connsiteY1" fmla="*/ 0 h 1200727"/>
              <a:gd name="connsiteX2" fmla="*/ 2103278 w 2103278"/>
              <a:gd name="connsiteY2" fmla="*/ 200125 h 1200727"/>
              <a:gd name="connsiteX3" fmla="*/ 2103278 w 2103278"/>
              <a:gd name="connsiteY3" fmla="*/ 1000602 h 1200727"/>
              <a:gd name="connsiteX4" fmla="*/ 1903153 w 2103278"/>
              <a:gd name="connsiteY4" fmla="*/ 1200727 h 1200727"/>
              <a:gd name="connsiteX5" fmla="*/ 200125 w 2103278"/>
              <a:gd name="connsiteY5" fmla="*/ 1200727 h 1200727"/>
              <a:gd name="connsiteX6" fmla="*/ 0 w 2103278"/>
              <a:gd name="connsiteY6" fmla="*/ 1000602 h 1200727"/>
              <a:gd name="connsiteX7" fmla="*/ 0 w 2103278"/>
              <a:gd name="connsiteY7" fmla="*/ 200125 h 1200727"/>
              <a:gd name="connsiteX8" fmla="*/ 200125 w 2103278"/>
              <a:gd name="connsiteY8" fmla="*/ 0 h 12007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03278" h="1200727">
                <a:moveTo>
                  <a:pt x="200125" y="0"/>
                </a:moveTo>
                <a:lnTo>
                  <a:pt x="1903153" y="0"/>
                </a:lnTo>
                <a:cubicBezTo>
                  <a:pt x="2013679" y="0"/>
                  <a:pt x="2103278" y="89599"/>
                  <a:pt x="2103278" y="200125"/>
                </a:cubicBezTo>
                <a:lnTo>
                  <a:pt x="2103278" y="1000602"/>
                </a:lnTo>
                <a:cubicBezTo>
                  <a:pt x="2103278" y="1111128"/>
                  <a:pt x="2013679" y="1200727"/>
                  <a:pt x="1903153" y="1200727"/>
                </a:cubicBezTo>
                <a:lnTo>
                  <a:pt x="200125" y="1200727"/>
                </a:lnTo>
                <a:cubicBezTo>
                  <a:pt x="89599" y="1200727"/>
                  <a:pt x="0" y="1111128"/>
                  <a:pt x="0" y="1000602"/>
                </a:cubicBezTo>
                <a:lnTo>
                  <a:pt x="0" y="200125"/>
                </a:lnTo>
                <a:cubicBezTo>
                  <a:pt x="0" y="89599"/>
                  <a:pt x="89599" y="0"/>
                  <a:pt x="20012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6E8EFDDD-2770-4EAC-9162-4A5C249286A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100316" y="4218380"/>
            <a:ext cx="2103278" cy="1200727"/>
          </a:xfrm>
          <a:custGeom>
            <a:avLst/>
            <a:gdLst>
              <a:gd name="connsiteX0" fmla="*/ 200125 w 2103278"/>
              <a:gd name="connsiteY0" fmla="*/ 0 h 1200727"/>
              <a:gd name="connsiteX1" fmla="*/ 1903153 w 2103278"/>
              <a:gd name="connsiteY1" fmla="*/ 0 h 1200727"/>
              <a:gd name="connsiteX2" fmla="*/ 2103278 w 2103278"/>
              <a:gd name="connsiteY2" fmla="*/ 200125 h 1200727"/>
              <a:gd name="connsiteX3" fmla="*/ 2103278 w 2103278"/>
              <a:gd name="connsiteY3" fmla="*/ 1000602 h 1200727"/>
              <a:gd name="connsiteX4" fmla="*/ 1903153 w 2103278"/>
              <a:gd name="connsiteY4" fmla="*/ 1200727 h 1200727"/>
              <a:gd name="connsiteX5" fmla="*/ 200125 w 2103278"/>
              <a:gd name="connsiteY5" fmla="*/ 1200727 h 1200727"/>
              <a:gd name="connsiteX6" fmla="*/ 0 w 2103278"/>
              <a:gd name="connsiteY6" fmla="*/ 1000602 h 1200727"/>
              <a:gd name="connsiteX7" fmla="*/ 0 w 2103278"/>
              <a:gd name="connsiteY7" fmla="*/ 200125 h 1200727"/>
              <a:gd name="connsiteX8" fmla="*/ 200125 w 2103278"/>
              <a:gd name="connsiteY8" fmla="*/ 0 h 12007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03278" h="1200727">
                <a:moveTo>
                  <a:pt x="200125" y="0"/>
                </a:moveTo>
                <a:lnTo>
                  <a:pt x="1903153" y="0"/>
                </a:lnTo>
                <a:cubicBezTo>
                  <a:pt x="2013679" y="0"/>
                  <a:pt x="2103278" y="89599"/>
                  <a:pt x="2103278" y="200125"/>
                </a:cubicBezTo>
                <a:lnTo>
                  <a:pt x="2103278" y="1000602"/>
                </a:lnTo>
                <a:cubicBezTo>
                  <a:pt x="2103278" y="1111128"/>
                  <a:pt x="2013679" y="1200727"/>
                  <a:pt x="1903153" y="1200727"/>
                </a:cubicBezTo>
                <a:lnTo>
                  <a:pt x="200125" y="1200727"/>
                </a:lnTo>
                <a:cubicBezTo>
                  <a:pt x="89599" y="1200727"/>
                  <a:pt x="0" y="1111128"/>
                  <a:pt x="0" y="1000602"/>
                </a:cubicBezTo>
                <a:lnTo>
                  <a:pt x="0" y="200125"/>
                </a:lnTo>
                <a:cubicBezTo>
                  <a:pt x="0" y="89599"/>
                  <a:pt x="89599" y="0"/>
                  <a:pt x="20012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162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16" grpId="0"/>
      <p:bldP spid="13" grpId="0"/>
      <p:bldP spid="18" grpId="0"/>
      <p:bldP spid="20" grpId="0"/>
      <p:bldP spid="22" grpId="0"/>
      <p:bldP spid="26" grpId="0"/>
    </p:bld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B12C963D-DDBF-4AEF-8AED-7F11F14E162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504980" y="3374332"/>
            <a:ext cx="2321244" cy="2321244"/>
          </a:xfrm>
          <a:custGeom>
            <a:avLst/>
            <a:gdLst>
              <a:gd name="connsiteX0" fmla="*/ 1160622 w 2321244"/>
              <a:gd name="connsiteY0" fmla="*/ 0 h 2321244"/>
              <a:gd name="connsiteX1" fmla="*/ 2321244 w 2321244"/>
              <a:gd name="connsiteY1" fmla="*/ 1160622 h 2321244"/>
              <a:gd name="connsiteX2" fmla="*/ 1160622 w 2321244"/>
              <a:gd name="connsiteY2" fmla="*/ 2321244 h 2321244"/>
              <a:gd name="connsiteX3" fmla="*/ 0 w 2321244"/>
              <a:gd name="connsiteY3" fmla="*/ 1160622 h 2321244"/>
              <a:gd name="connsiteX4" fmla="*/ 1160622 w 2321244"/>
              <a:gd name="connsiteY4" fmla="*/ 0 h 2321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21244" h="2321244">
                <a:moveTo>
                  <a:pt x="1160622" y="0"/>
                </a:moveTo>
                <a:cubicBezTo>
                  <a:pt x="1801616" y="0"/>
                  <a:pt x="2321244" y="519628"/>
                  <a:pt x="2321244" y="1160622"/>
                </a:cubicBezTo>
                <a:cubicBezTo>
                  <a:pt x="2321244" y="1801616"/>
                  <a:pt x="1801616" y="2321244"/>
                  <a:pt x="1160622" y="2321244"/>
                </a:cubicBezTo>
                <a:cubicBezTo>
                  <a:pt x="519628" y="2321244"/>
                  <a:pt x="0" y="1801616"/>
                  <a:pt x="0" y="1160622"/>
                </a:cubicBezTo>
                <a:cubicBezTo>
                  <a:pt x="0" y="519628"/>
                  <a:pt x="519628" y="0"/>
                  <a:pt x="116062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7D78DDB-D391-43A4-B2A4-F996E1986599}"/>
              </a:ext>
            </a:extLst>
          </p:cNvPr>
          <p:cNvSpPr txBox="1"/>
          <p:nvPr userDrawn="1"/>
        </p:nvSpPr>
        <p:spPr>
          <a:xfrm flipH="1">
            <a:off x="565602" y="5955084"/>
            <a:ext cx="10993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0E2A6B-A809-4840-BF14-8648BC0BDF87}" type="slidenum">
              <a:rPr kumimoji="0" lang="id-ID" sz="2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Questrial" panose="02000000000000000000" pitchFamily="2" charset="0"/>
                <a:ea typeface="Open Sans" panose="020B0606030504020204" pitchFamily="34" charset="0"/>
                <a:cs typeface="Poppins" panose="02000000000000000000" pitchFamily="2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25000"/>
                  </a:srgbClr>
                </a:solidFill>
                <a:effectLst/>
                <a:uLnTx/>
                <a:uFillTx/>
                <a:latin typeface="Questrial" panose="02000000000000000000" pitchFamily="2" charset="0"/>
                <a:ea typeface="Open Sans" panose="020B0606030504020204" pitchFamily="34" charset="0"/>
                <a:cs typeface="Poppins" panose="02000000000000000000" pitchFamily="2" charset="0"/>
              </a:rPr>
              <a:t>/100</a:t>
            </a:r>
            <a:endParaRPr kumimoji="0" lang="id-ID" sz="24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25000"/>
                </a:srgbClr>
              </a:solidFill>
              <a:effectLst/>
              <a:uLnTx/>
              <a:uFillTx/>
              <a:latin typeface="Questrial" panose="02000000000000000000" pitchFamily="2" charset="0"/>
              <a:ea typeface="Open Sans" panose="020B0606030504020204" pitchFamily="34" charset="0"/>
              <a:cs typeface="Poppins" panose="02000000000000000000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0E93425-FE4B-44D1-8653-ACC94BC68FA0}"/>
              </a:ext>
            </a:extLst>
          </p:cNvPr>
          <p:cNvCxnSpPr>
            <a:cxnSpLocks/>
          </p:cNvCxnSpPr>
          <p:nvPr userDrawn="1"/>
        </p:nvCxnSpPr>
        <p:spPr>
          <a:xfrm>
            <a:off x="1764976" y="6273617"/>
            <a:ext cx="7434262" cy="0"/>
          </a:xfrm>
          <a:prstGeom prst="line">
            <a:avLst/>
          </a:prstGeom>
          <a:ln w="69850" cap="rnd">
            <a:solidFill>
              <a:schemeClr val="bg1">
                <a:alpha val="1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E5B940B5-720E-42EE-A138-C51751E7361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826224" y="2256382"/>
            <a:ext cx="1678508" cy="1678508"/>
          </a:xfrm>
          <a:custGeom>
            <a:avLst/>
            <a:gdLst>
              <a:gd name="connsiteX0" fmla="*/ 839254 w 1678508"/>
              <a:gd name="connsiteY0" fmla="*/ 0 h 1678508"/>
              <a:gd name="connsiteX1" fmla="*/ 1678508 w 1678508"/>
              <a:gd name="connsiteY1" fmla="*/ 839254 h 1678508"/>
              <a:gd name="connsiteX2" fmla="*/ 839254 w 1678508"/>
              <a:gd name="connsiteY2" fmla="*/ 1678508 h 1678508"/>
              <a:gd name="connsiteX3" fmla="*/ 0 w 1678508"/>
              <a:gd name="connsiteY3" fmla="*/ 839254 h 1678508"/>
              <a:gd name="connsiteX4" fmla="*/ 839254 w 1678508"/>
              <a:gd name="connsiteY4" fmla="*/ 0 h 1678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8508" h="1678508">
                <a:moveTo>
                  <a:pt x="839254" y="0"/>
                </a:moveTo>
                <a:cubicBezTo>
                  <a:pt x="1302761" y="0"/>
                  <a:pt x="1678508" y="375747"/>
                  <a:pt x="1678508" y="839254"/>
                </a:cubicBezTo>
                <a:cubicBezTo>
                  <a:pt x="1678508" y="1302761"/>
                  <a:pt x="1302761" y="1678508"/>
                  <a:pt x="839254" y="1678508"/>
                </a:cubicBezTo>
                <a:cubicBezTo>
                  <a:pt x="375747" y="1678508"/>
                  <a:pt x="0" y="1302761"/>
                  <a:pt x="0" y="839254"/>
                </a:cubicBezTo>
                <a:cubicBezTo>
                  <a:pt x="0" y="375747"/>
                  <a:pt x="375747" y="0"/>
                  <a:pt x="83925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45C9FEDB-90EA-46B4-858F-1B7BFD3E78C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913800" y="880546"/>
            <a:ext cx="1678508" cy="1678508"/>
          </a:xfrm>
          <a:custGeom>
            <a:avLst/>
            <a:gdLst>
              <a:gd name="connsiteX0" fmla="*/ 839254 w 1678508"/>
              <a:gd name="connsiteY0" fmla="*/ 0 h 1678508"/>
              <a:gd name="connsiteX1" fmla="*/ 1678508 w 1678508"/>
              <a:gd name="connsiteY1" fmla="*/ 839254 h 1678508"/>
              <a:gd name="connsiteX2" fmla="*/ 839254 w 1678508"/>
              <a:gd name="connsiteY2" fmla="*/ 1678508 h 1678508"/>
              <a:gd name="connsiteX3" fmla="*/ 0 w 1678508"/>
              <a:gd name="connsiteY3" fmla="*/ 839254 h 1678508"/>
              <a:gd name="connsiteX4" fmla="*/ 839254 w 1678508"/>
              <a:gd name="connsiteY4" fmla="*/ 0 h 1678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8508" h="1678508">
                <a:moveTo>
                  <a:pt x="839254" y="0"/>
                </a:moveTo>
                <a:cubicBezTo>
                  <a:pt x="1302761" y="0"/>
                  <a:pt x="1678508" y="375747"/>
                  <a:pt x="1678508" y="839254"/>
                </a:cubicBezTo>
                <a:cubicBezTo>
                  <a:pt x="1678508" y="1302761"/>
                  <a:pt x="1302761" y="1678508"/>
                  <a:pt x="839254" y="1678508"/>
                </a:cubicBezTo>
                <a:cubicBezTo>
                  <a:pt x="375747" y="1678508"/>
                  <a:pt x="0" y="1302761"/>
                  <a:pt x="0" y="839254"/>
                </a:cubicBezTo>
                <a:cubicBezTo>
                  <a:pt x="0" y="375747"/>
                  <a:pt x="375747" y="0"/>
                  <a:pt x="83925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851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3" grpId="0"/>
      <p:bldP spid="11" grpId="0"/>
    </p:bld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3C0D2C5D-3B7E-4575-99B4-37E2222AB89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353175" y="1504950"/>
            <a:ext cx="2343150" cy="2343150"/>
          </a:xfrm>
          <a:custGeom>
            <a:avLst/>
            <a:gdLst>
              <a:gd name="connsiteX0" fmla="*/ 1171575 w 2343150"/>
              <a:gd name="connsiteY0" fmla="*/ 0 h 2343150"/>
              <a:gd name="connsiteX1" fmla="*/ 2343150 w 2343150"/>
              <a:gd name="connsiteY1" fmla="*/ 1171575 h 2343150"/>
              <a:gd name="connsiteX2" fmla="*/ 1171575 w 2343150"/>
              <a:gd name="connsiteY2" fmla="*/ 2343150 h 2343150"/>
              <a:gd name="connsiteX3" fmla="*/ 0 w 2343150"/>
              <a:gd name="connsiteY3" fmla="*/ 1171575 h 2343150"/>
              <a:gd name="connsiteX4" fmla="*/ 1171575 w 2343150"/>
              <a:gd name="connsiteY4" fmla="*/ 0 h 2343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43150" h="2343150">
                <a:moveTo>
                  <a:pt x="1171575" y="0"/>
                </a:moveTo>
                <a:cubicBezTo>
                  <a:pt x="1818618" y="0"/>
                  <a:pt x="2343150" y="524532"/>
                  <a:pt x="2343150" y="1171575"/>
                </a:cubicBezTo>
                <a:cubicBezTo>
                  <a:pt x="2343150" y="1818618"/>
                  <a:pt x="1818618" y="2343150"/>
                  <a:pt x="1171575" y="2343150"/>
                </a:cubicBezTo>
                <a:cubicBezTo>
                  <a:pt x="524532" y="2343150"/>
                  <a:pt x="0" y="1818618"/>
                  <a:pt x="0" y="1171575"/>
                </a:cubicBezTo>
                <a:cubicBezTo>
                  <a:pt x="0" y="524532"/>
                  <a:pt x="524532" y="0"/>
                  <a:pt x="117157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351BFEB3-E3A8-4B56-88BF-1A0FEB27CFE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343275" y="3009899"/>
            <a:ext cx="2343150" cy="2343150"/>
          </a:xfrm>
          <a:custGeom>
            <a:avLst/>
            <a:gdLst>
              <a:gd name="connsiteX0" fmla="*/ 1171575 w 2343150"/>
              <a:gd name="connsiteY0" fmla="*/ 0 h 2343150"/>
              <a:gd name="connsiteX1" fmla="*/ 2343150 w 2343150"/>
              <a:gd name="connsiteY1" fmla="*/ 1171575 h 2343150"/>
              <a:gd name="connsiteX2" fmla="*/ 1171575 w 2343150"/>
              <a:gd name="connsiteY2" fmla="*/ 2343150 h 2343150"/>
              <a:gd name="connsiteX3" fmla="*/ 0 w 2343150"/>
              <a:gd name="connsiteY3" fmla="*/ 1171575 h 2343150"/>
              <a:gd name="connsiteX4" fmla="*/ 1171575 w 2343150"/>
              <a:gd name="connsiteY4" fmla="*/ 0 h 2343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43150" h="2343150">
                <a:moveTo>
                  <a:pt x="1171575" y="0"/>
                </a:moveTo>
                <a:cubicBezTo>
                  <a:pt x="1818618" y="0"/>
                  <a:pt x="2343150" y="524532"/>
                  <a:pt x="2343150" y="1171575"/>
                </a:cubicBezTo>
                <a:cubicBezTo>
                  <a:pt x="2343150" y="1818618"/>
                  <a:pt x="1818618" y="2343150"/>
                  <a:pt x="1171575" y="2343150"/>
                </a:cubicBezTo>
                <a:cubicBezTo>
                  <a:pt x="524532" y="2343150"/>
                  <a:pt x="0" y="1818618"/>
                  <a:pt x="0" y="1171575"/>
                </a:cubicBezTo>
                <a:cubicBezTo>
                  <a:pt x="0" y="524532"/>
                  <a:pt x="524532" y="0"/>
                  <a:pt x="117157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7D78DDB-D391-43A4-B2A4-F996E1986599}"/>
              </a:ext>
            </a:extLst>
          </p:cNvPr>
          <p:cNvSpPr txBox="1"/>
          <p:nvPr userDrawn="1"/>
        </p:nvSpPr>
        <p:spPr>
          <a:xfrm flipH="1">
            <a:off x="565602" y="5955084"/>
            <a:ext cx="10993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0E2A6B-A809-4840-BF14-8648BC0BDF87}" type="slidenum">
              <a:rPr kumimoji="0" lang="id-ID" sz="2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Questrial" panose="02000000000000000000" pitchFamily="2" charset="0"/>
                <a:ea typeface="Open Sans" panose="020B0606030504020204" pitchFamily="34" charset="0"/>
                <a:cs typeface="Poppins" panose="02000000000000000000" pitchFamily="2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25000"/>
                  </a:srgbClr>
                </a:solidFill>
                <a:effectLst/>
                <a:uLnTx/>
                <a:uFillTx/>
                <a:latin typeface="Questrial" panose="02000000000000000000" pitchFamily="2" charset="0"/>
                <a:ea typeface="Open Sans" panose="020B0606030504020204" pitchFamily="34" charset="0"/>
                <a:cs typeface="Poppins" panose="02000000000000000000" pitchFamily="2" charset="0"/>
              </a:rPr>
              <a:t>/100</a:t>
            </a:r>
            <a:endParaRPr kumimoji="0" lang="id-ID" sz="24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25000"/>
                </a:srgbClr>
              </a:solidFill>
              <a:effectLst/>
              <a:uLnTx/>
              <a:uFillTx/>
              <a:latin typeface="Questrial" panose="02000000000000000000" pitchFamily="2" charset="0"/>
              <a:ea typeface="Open Sans" panose="020B0606030504020204" pitchFamily="34" charset="0"/>
              <a:cs typeface="Poppins" panose="02000000000000000000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0E93425-FE4B-44D1-8653-ACC94BC68FA0}"/>
              </a:ext>
            </a:extLst>
          </p:cNvPr>
          <p:cNvCxnSpPr>
            <a:cxnSpLocks/>
          </p:cNvCxnSpPr>
          <p:nvPr userDrawn="1"/>
        </p:nvCxnSpPr>
        <p:spPr>
          <a:xfrm>
            <a:off x="1764976" y="6273617"/>
            <a:ext cx="7434262" cy="0"/>
          </a:xfrm>
          <a:prstGeom prst="line">
            <a:avLst/>
          </a:prstGeom>
          <a:ln w="69850" cap="rnd">
            <a:solidFill>
              <a:schemeClr val="bg1">
                <a:alpha val="1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6F30112-6E46-4C30-80D4-674F8F628C5C}"/>
              </a:ext>
            </a:extLst>
          </p:cNvPr>
          <p:cNvGrpSpPr/>
          <p:nvPr userDrawn="1"/>
        </p:nvGrpSpPr>
        <p:grpSpPr>
          <a:xfrm>
            <a:off x="9412901" y="6139572"/>
            <a:ext cx="1985872" cy="268090"/>
            <a:chOff x="9412901" y="6139572"/>
            <a:chExt cx="1985872" cy="268090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7E754C04-90AB-4D94-950B-8DC6B553DDFE}"/>
                </a:ext>
              </a:extLst>
            </p:cNvPr>
            <p:cNvSpPr/>
            <p:nvPr/>
          </p:nvSpPr>
          <p:spPr>
            <a:xfrm>
              <a:off x="9412901" y="6139572"/>
              <a:ext cx="1021579" cy="268090"/>
            </a:xfrm>
            <a:prstGeom prst="roundRect">
              <a:avLst>
                <a:gd name="adj" fmla="val 3105"/>
              </a:avLst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Questrial" panose="02000000000000000000" pitchFamily="2" charset="0"/>
                  <a:ea typeface="+mn-ea"/>
                  <a:cs typeface="Poppins" panose="00000500000000000000" pitchFamily="2" charset="0"/>
                </a:rPr>
                <a:t>@twenty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Questrial" panose="02000000000000000000" pitchFamily="2" charset="0"/>
                <a:ea typeface="+mn-ea"/>
                <a:cs typeface="+mn-cs"/>
              </a:endParaRPr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041C972B-1162-4128-B6F8-9F1511539071}"/>
                </a:ext>
              </a:extLst>
            </p:cNvPr>
            <p:cNvGrpSpPr/>
            <p:nvPr userDrawn="1"/>
          </p:nvGrpSpPr>
          <p:grpSpPr>
            <a:xfrm>
              <a:off x="10452803" y="6173595"/>
              <a:ext cx="945970" cy="198000"/>
              <a:chOff x="10452803" y="6173595"/>
              <a:chExt cx="945970" cy="198000"/>
            </a:xfrm>
            <a:solidFill>
              <a:schemeClr val="bg1">
                <a:lumMod val="85000"/>
              </a:schemeClr>
            </a:solidFill>
          </p:grpSpPr>
          <p:sp>
            <p:nvSpPr>
              <p:cNvPr id="18" name="Freeform 85">
                <a:extLst>
                  <a:ext uri="{FF2B5EF4-FFF2-40B4-BE49-F238E27FC236}">
                    <a16:creationId xmlns:a16="http://schemas.microsoft.com/office/drawing/2014/main" id="{4ADF95AB-D82E-44B3-9712-91E69FA9FE9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1190834" y="6191294"/>
                <a:ext cx="207939" cy="167141"/>
              </a:xfrm>
              <a:custGeom>
                <a:avLst/>
                <a:gdLst>
                  <a:gd name="T0" fmla="*/ 250282 w 462"/>
                  <a:gd name="T1" fmla="*/ 24258 h 374"/>
                  <a:gd name="T2" fmla="*/ 250282 w 462"/>
                  <a:gd name="T3" fmla="*/ 24258 h 374"/>
                  <a:gd name="T4" fmla="*/ 221508 w 462"/>
                  <a:gd name="T5" fmla="*/ 33962 h 374"/>
                  <a:gd name="T6" fmla="*/ 240510 w 462"/>
                  <a:gd name="T7" fmla="*/ 5391 h 374"/>
                  <a:gd name="T8" fmla="*/ 211192 w 462"/>
                  <a:gd name="T9" fmla="*/ 19407 h 374"/>
                  <a:gd name="T10" fmla="*/ 173189 w 462"/>
                  <a:gd name="T11" fmla="*/ 0 h 374"/>
                  <a:gd name="T12" fmla="*/ 119983 w 462"/>
                  <a:gd name="T13" fmla="*/ 52829 h 374"/>
                  <a:gd name="T14" fmla="*/ 124870 w 462"/>
                  <a:gd name="T15" fmla="*/ 62532 h 374"/>
                  <a:gd name="T16" fmla="*/ 19002 w 462"/>
                  <a:gd name="T17" fmla="*/ 10242 h 374"/>
                  <a:gd name="T18" fmla="*/ 9229 w 462"/>
                  <a:gd name="T19" fmla="*/ 38813 h 374"/>
                  <a:gd name="T20" fmla="*/ 33118 w 462"/>
                  <a:gd name="T21" fmla="*/ 81400 h 374"/>
                  <a:gd name="T22" fmla="*/ 9229 w 462"/>
                  <a:gd name="T23" fmla="*/ 72236 h 374"/>
                  <a:gd name="T24" fmla="*/ 9229 w 462"/>
                  <a:gd name="T25" fmla="*/ 72236 h 374"/>
                  <a:gd name="T26" fmla="*/ 53205 w 462"/>
                  <a:gd name="T27" fmla="*/ 124526 h 374"/>
                  <a:gd name="T28" fmla="*/ 38004 w 462"/>
                  <a:gd name="T29" fmla="*/ 124526 h 374"/>
                  <a:gd name="T30" fmla="*/ 28774 w 462"/>
                  <a:gd name="T31" fmla="*/ 124526 h 374"/>
                  <a:gd name="T32" fmla="*/ 77093 w 462"/>
                  <a:gd name="T33" fmla="*/ 158487 h 374"/>
                  <a:gd name="T34" fmla="*/ 14116 w 462"/>
                  <a:gd name="T35" fmla="*/ 182206 h 374"/>
                  <a:gd name="T36" fmla="*/ 0 w 462"/>
                  <a:gd name="T37" fmla="*/ 182206 h 374"/>
                  <a:gd name="T38" fmla="*/ 77093 w 462"/>
                  <a:gd name="T39" fmla="*/ 201074 h 374"/>
                  <a:gd name="T40" fmla="*/ 221508 w 462"/>
                  <a:gd name="T41" fmla="*/ 57681 h 374"/>
                  <a:gd name="T42" fmla="*/ 221508 w 462"/>
                  <a:gd name="T43" fmla="*/ 52829 h 374"/>
                  <a:gd name="T44" fmla="*/ 250282 w 462"/>
                  <a:gd name="T45" fmla="*/ 24258 h 374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462" h="374">
                    <a:moveTo>
                      <a:pt x="461" y="45"/>
                    </a:moveTo>
                    <a:lnTo>
                      <a:pt x="461" y="45"/>
                    </a:lnTo>
                    <a:cubicBezTo>
                      <a:pt x="443" y="54"/>
                      <a:pt x="425" y="63"/>
                      <a:pt x="408" y="63"/>
                    </a:cubicBezTo>
                    <a:cubicBezTo>
                      <a:pt x="425" y="54"/>
                      <a:pt x="443" y="36"/>
                      <a:pt x="443" y="10"/>
                    </a:cubicBezTo>
                    <a:cubicBezTo>
                      <a:pt x="425" y="19"/>
                      <a:pt x="408" y="27"/>
                      <a:pt x="389" y="36"/>
                    </a:cubicBezTo>
                    <a:cubicBezTo>
                      <a:pt x="372" y="19"/>
                      <a:pt x="345" y="0"/>
                      <a:pt x="319" y="0"/>
                    </a:cubicBezTo>
                    <a:cubicBezTo>
                      <a:pt x="265" y="0"/>
                      <a:pt x="221" y="45"/>
                      <a:pt x="221" y="98"/>
                    </a:cubicBezTo>
                    <a:cubicBezTo>
                      <a:pt x="221" y="107"/>
                      <a:pt x="221" y="116"/>
                      <a:pt x="230" y="116"/>
                    </a:cubicBezTo>
                    <a:cubicBezTo>
                      <a:pt x="151" y="116"/>
                      <a:pt x="79" y="81"/>
                      <a:pt x="35" y="19"/>
                    </a:cubicBezTo>
                    <a:cubicBezTo>
                      <a:pt x="26" y="36"/>
                      <a:pt x="17" y="54"/>
                      <a:pt x="17" y="72"/>
                    </a:cubicBezTo>
                    <a:cubicBezTo>
                      <a:pt x="17" y="98"/>
                      <a:pt x="35" y="134"/>
                      <a:pt x="61" y="151"/>
                    </a:cubicBezTo>
                    <a:cubicBezTo>
                      <a:pt x="44" y="143"/>
                      <a:pt x="35" y="143"/>
                      <a:pt x="17" y="134"/>
                    </a:cubicBezTo>
                    <a:cubicBezTo>
                      <a:pt x="17" y="178"/>
                      <a:pt x="53" y="222"/>
                      <a:pt x="98" y="231"/>
                    </a:cubicBezTo>
                    <a:cubicBezTo>
                      <a:pt x="89" y="231"/>
                      <a:pt x="79" y="231"/>
                      <a:pt x="70" y="231"/>
                    </a:cubicBezTo>
                    <a:cubicBezTo>
                      <a:pt x="61" y="231"/>
                      <a:pt x="61" y="231"/>
                      <a:pt x="53" y="231"/>
                    </a:cubicBezTo>
                    <a:cubicBezTo>
                      <a:pt x="61" y="266"/>
                      <a:pt x="98" y="294"/>
                      <a:pt x="142" y="294"/>
                    </a:cubicBezTo>
                    <a:cubicBezTo>
                      <a:pt x="106" y="319"/>
                      <a:pt x="70" y="338"/>
                      <a:pt x="26" y="338"/>
                    </a:cubicBezTo>
                    <a:cubicBezTo>
                      <a:pt x="17" y="338"/>
                      <a:pt x="8" y="338"/>
                      <a:pt x="0" y="338"/>
                    </a:cubicBezTo>
                    <a:cubicBezTo>
                      <a:pt x="44" y="364"/>
                      <a:pt x="89" y="373"/>
                      <a:pt x="142" y="373"/>
                    </a:cubicBezTo>
                    <a:cubicBezTo>
                      <a:pt x="319" y="373"/>
                      <a:pt x="408" y="231"/>
                      <a:pt x="408" y="107"/>
                    </a:cubicBezTo>
                    <a:lnTo>
                      <a:pt x="408" y="98"/>
                    </a:lnTo>
                    <a:cubicBezTo>
                      <a:pt x="434" y="81"/>
                      <a:pt x="443" y="72"/>
                      <a:pt x="461" y="45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lIns="34290" tIns="17145" rIns="34290" bIns="17145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" name="Freeform 106">
                <a:extLst>
                  <a:ext uri="{FF2B5EF4-FFF2-40B4-BE49-F238E27FC236}">
                    <a16:creationId xmlns:a16="http://schemas.microsoft.com/office/drawing/2014/main" id="{FC1CC572-E997-4F27-A850-C49E7CC95ED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0452803" y="6178134"/>
                <a:ext cx="192146" cy="193461"/>
              </a:xfrm>
              <a:custGeom>
                <a:avLst/>
                <a:gdLst>
                  <a:gd name="T0" fmla="*/ 202395 w 426"/>
                  <a:gd name="T1" fmla="*/ 0 h 427"/>
                  <a:gd name="T2" fmla="*/ 202395 w 426"/>
                  <a:gd name="T3" fmla="*/ 0 h 427"/>
                  <a:gd name="T4" fmla="*/ 28836 w 426"/>
                  <a:gd name="T5" fmla="*/ 0 h 427"/>
                  <a:gd name="T6" fmla="*/ 0 w 426"/>
                  <a:gd name="T7" fmla="*/ 28965 h 427"/>
                  <a:gd name="T8" fmla="*/ 0 w 426"/>
                  <a:gd name="T9" fmla="*/ 203304 h 427"/>
                  <a:gd name="T10" fmla="*/ 28836 w 426"/>
                  <a:gd name="T11" fmla="*/ 232815 h 427"/>
                  <a:gd name="T12" fmla="*/ 115888 w 426"/>
                  <a:gd name="T13" fmla="*/ 232815 h 427"/>
                  <a:gd name="T14" fmla="*/ 115888 w 426"/>
                  <a:gd name="T15" fmla="*/ 149745 h 427"/>
                  <a:gd name="T16" fmla="*/ 87052 w 426"/>
                  <a:gd name="T17" fmla="*/ 149745 h 427"/>
                  <a:gd name="T18" fmla="*/ 87052 w 426"/>
                  <a:gd name="T19" fmla="*/ 111489 h 427"/>
                  <a:gd name="T20" fmla="*/ 115888 w 426"/>
                  <a:gd name="T21" fmla="*/ 111489 h 427"/>
                  <a:gd name="T22" fmla="*/ 115888 w 426"/>
                  <a:gd name="T23" fmla="*/ 91815 h 427"/>
                  <a:gd name="T24" fmla="*/ 163766 w 426"/>
                  <a:gd name="T25" fmla="*/ 43721 h 427"/>
                  <a:gd name="T26" fmla="*/ 188249 w 426"/>
                  <a:gd name="T27" fmla="*/ 43721 h 427"/>
                  <a:gd name="T28" fmla="*/ 188249 w 426"/>
                  <a:gd name="T29" fmla="*/ 87442 h 427"/>
                  <a:gd name="T30" fmla="*/ 168663 w 426"/>
                  <a:gd name="T31" fmla="*/ 87442 h 427"/>
                  <a:gd name="T32" fmla="*/ 158869 w 426"/>
                  <a:gd name="T33" fmla="*/ 91815 h 427"/>
                  <a:gd name="T34" fmla="*/ 158869 w 426"/>
                  <a:gd name="T35" fmla="*/ 111489 h 427"/>
                  <a:gd name="T36" fmla="*/ 188249 w 426"/>
                  <a:gd name="T37" fmla="*/ 111489 h 427"/>
                  <a:gd name="T38" fmla="*/ 188249 w 426"/>
                  <a:gd name="T39" fmla="*/ 149745 h 427"/>
                  <a:gd name="T40" fmla="*/ 158869 w 426"/>
                  <a:gd name="T41" fmla="*/ 149745 h 427"/>
                  <a:gd name="T42" fmla="*/ 158869 w 426"/>
                  <a:gd name="T43" fmla="*/ 232815 h 427"/>
                  <a:gd name="T44" fmla="*/ 202395 w 426"/>
                  <a:gd name="T45" fmla="*/ 232815 h 427"/>
                  <a:gd name="T46" fmla="*/ 231231 w 426"/>
                  <a:gd name="T47" fmla="*/ 203304 h 427"/>
                  <a:gd name="T48" fmla="*/ 231231 w 426"/>
                  <a:gd name="T49" fmla="*/ 28965 h 427"/>
                  <a:gd name="T50" fmla="*/ 202395 w 426"/>
                  <a:gd name="T51" fmla="*/ 0 h 427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426" h="427">
                    <a:moveTo>
                      <a:pt x="372" y="0"/>
                    </a:moveTo>
                    <a:lnTo>
                      <a:pt x="372" y="0"/>
                    </a:lnTo>
                    <a:cubicBezTo>
                      <a:pt x="53" y="0"/>
                      <a:pt x="53" y="0"/>
                      <a:pt x="53" y="0"/>
                    </a:cubicBezTo>
                    <a:cubicBezTo>
                      <a:pt x="27" y="0"/>
                      <a:pt x="0" y="27"/>
                      <a:pt x="0" y="53"/>
                    </a:cubicBezTo>
                    <a:cubicBezTo>
                      <a:pt x="0" y="372"/>
                      <a:pt x="0" y="372"/>
                      <a:pt x="0" y="372"/>
                    </a:cubicBezTo>
                    <a:cubicBezTo>
                      <a:pt x="0" y="399"/>
                      <a:pt x="27" y="426"/>
                      <a:pt x="53" y="426"/>
                    </a:cubicBezTo>
                    <a:cubicBezTo>
                      <a:pt x="213" y="426"/>
                      <a:pt x="213" y="426"/>
                      <a:pt x="213" y="426"/>
                    </a:cubicBezTo>
                    <a:cubicBezTo>
                      <a:pt x="213" y="274"/>
                      <a:pt x="213" y="274"/>
                      <a:pt x="213" y="274"/>
                    </a:cubicBezTo>
                    <a:cubicBezTo>
                      <a:pt x="160" y="274"/>
                      <a:pt x="160" y="274"/>
                      <a:pt x="160" y="274"/>
                    </a:cubicBezTo>
                    <a:cubicBezTo>
                      <a:pt x="160" y="204"/>
                      <a:pt x="160" y="204"/>
                      <a:pt x="160" y="204"/>
                    </a:cubicBezTo>
                    <a:cubicBezTo>
                      <a:pt x="213" y="204"/>
                      <a:pt x="213" y="204"/>
                      <a:pt x="213" y="204"/>
                    </a:cubicBezTo>
                    <a:cubicBezTo>
                      <a:pt x="213" y="168"/>
                      <a:pt x="213" y="168"/>
                      <a:pt x="213" y="168"/>
                    </a:cubicBezTo>
                    <a:cubicBezTo>
                      <a:pt x="213" y="124"/>
                      <a:pt x="257" y="80"/>
                      <a:pt x="301" y="80"/>
                    </a:cubicBezTo>
                    <a:cubicBezTo>
                      <a:pt x="346" y="80"/>
                      <a:pt x="346" y="80"/>
                      <a:pt x="346" y="80"/>
                    </a:cubicBezTo>
                    <a:cubicBezTo>
                      <a:pt x="346" y="160"/>
                      <a:pt x="346" y="160"/>
                      <a:pt x="346" y="160"/>
                    </a:cubicBezTo>
                    <a:cubicBezTo>
                      <a:pt x="310" y="160"/>
                      <a:pt x="310" y="160"/>
                      <a:pt x="310" y="160"/>
                    </a:cubicBezTo>
                    <a:cubicBezTo>
                      <a:pt x="292" y="160"/>
                      <a:pt x="292" y="160"/>
                      <a:pt x="292" y="168"/>
                    </a:cubicBezTo>
                    <a:cubicBezTo>
                      <a:pt x="292" y="204"/>
                      <a:pt x="292" y="204"/>
                      <a:pt x="292" y="204"/>
                    </a:cubicBezTo>
                    <a:cubicBezTo>
                      <a:pt x="346" y="204"/>
                      <a:pt x="346" y="204"/>
                      <a:pt x="346" y="204"/>
                    </a:cubicBezTo>
                    <a:cubicBezTo>
                      <a:pt x="346" y="274"/>
                      <a:pt x="346" y="274"/>
                      <a:pt x="346" y="274"/>
                    </a:cubicBezTo>
                    <a:cubicBezTo>
                      <a:pt x="292" y="274"/>
                      <a:pt x="292" y="274"/>
                      <a:pt x="292" y="274"/>
                    </a:cubicBezTo>
                    <a:cubicBezTo>
                      <a:pt x="292" y="426"/>
                      <a:pt x="292" y="426"/>
                      <a:pt x="292" y="426"/>
                    </a:cubicBezTo>
                    <a:cubicBezTo>
                      <a:pt x="372" y="426"/>
                      <a:pt x="372" y="426"/>
                      <a:pt x="372" y="426"/>
                    </a:cubicBezTo>
                    <a:cubicBezTo>
                      <a:pt x="399" y="426"/>
                      <a:pt x="425" y="399"/>
                      <a:pt x="425" y="372"/>
                    </a:cubicBezTo>
                    <a:cubicBezTo>
                      <a:pt x="425" y="53"/>
                      <a:pt x="425" y="53"/>
                      <a:pt x="425" y="53"/>
                    </a:cubicBezTo>
                    <a:cubicBezTo>
                      <a:pt x="425" y="27"/>
                      <a:pt x="399" y="0"/>
                      <a:pt x="372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lIns="34290" tIns="17145" rIns="34290" bIns="17145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20" name="c6b6852a-8caa-4624-bd4b-b59c68b17755">
                <a:extLst>
                  <a:ext uri="{FF2B5EF4-FFF2-40B4-BE49-F238E27FC236}">
                    <a16:creationId xmlns:a16="http://schemas.microsoft.com/office/drawing/2014/main" id="{9D119298-9DC2-43EA-B426-33F3D969AC5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=""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0817870" y="6173595"/>
                <a:ext cx="196095" cy="196095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575130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3" grpId="0"/>
    </p:bld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A2E19068-97EF-4919-B7F0-9A298ED67A4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502583" y="1147255"/>
            <a:ext cx="2664008" cy="1771633"/>
          </a:xfrm>
          <a:custGeom>
            <a:avLst/>
            <a:gdLst>
              <a:gd name="connsiteX0" fmla="*/ 2048754 w 2664008"/>
              <a:gd name="connsiteY0" fmla="*/ 234651 h 1771633"/>
              <a:gd name="connsiteX1" fmla="*/ 1764353 w 2664008"/>
              <a:gd name="connsiteY1" fmla="*/ 392582 h 1771633"/>
              <a:gd name="connsiteX2" fmla="*/ 1675798 w 2664008"/>
              <a:gd name="connsiteY2" fmla="*/ 884502 h 1771633"/>
              <a:gd name="connsiteX3" fmla="*/ 1764596 w 2664008"/>
              <a:gd name="connsiteY3" fmla="*/ 1378587 h 1771633"/>
              <a:gd name="connsiteX4" fmla="*/ 2064009 w 2664008"/>
              <a:gd name="connsiteY4" fmla="*/ 1536983 h 1771633"/>
              <a:gd name="connsiteX5" fmla="*/ 2406779 w 2664008"/>
              <a:gd name="connsiteY5" fmla="*/ 1115309 h 1771633"/>
              <a:gd name="connsiteX6" fmla="*/ 2421709 w 2664008"/>
              <a:gd name="connsiteY6" fmla="*/ 884502 h 1771633"/>
              <a:gd name="connsiteX7" fmla="*/ 2332952 w 2664008"/>
              <a:gd name="connsiteY7" fmla="*/ 392946 h 1771633"/>
              <a:gd name="connsiteX8" fmla="*/ 2048754 w 2664008"/>
              <a:gd name="connsiteY8" fmla="*/ 234651 h 1771633"/>
              <a:gd name="connsiteX9" fmla="*/ 2026095 w 2664008"/>
              <a:gd name="connsiteY9" fmla="*/ 0 h 1771633"/>
              <a:gd name="connsiteX10" fmla="*/ 2540997 w 2664008"/>
              <a:gd name="connsiteY10" fmla="*/ 281306 h 1771633"/>
              <a:gd name="connsiteX11" fmla="*/ 2664008 w 2664008"/>
              <a:gd name="connsiteY11" fmla="*/ 884502 h 1771633"/>
              <a:gd name="connsiteX12" fmla="*/ 2048754 w 2664008"/>
              <a:gd name="connsiteY12" fmla="*/ 1771633 h 1771633"/>
              <a:gd name="connsiteX13" fmla="*/ 1433459 w 2664008"/>
              <a:gd name="connsiteY13" fmla="*/ 884502 h 1771633"/>
              <a:gd name="connsiteX14" fmla="*/ 2026095 w 2664008"/>
              <a:gd name="connsiteY14" fmla="*/ 0 h 1771633"/>
              <a:gd name="connsiteX15" fmla="*/ 610196 w 2664008"/>
              <a:gd name="connsiteY15" fmla="*/ 0 h 1771633"/>
              <a:gd name="connsiteX16" fmla="*/ 1060357 w 2664008"/>
              <a:gd name="connsiteY16" fmla="*/ 175897 h 1771633"/>
              <a:gd name="connsiteX17" fmla="*/ 1210236 w 2664008"/>
              <a:gd name="connsiteY17" fmla="*/ 526315 h 1771633"/>
              <a:gd name="connsiteX18" fmla="*/ 1142277 w 2664008"/>
              <a:gd name="connsiteY18" fmla="*/ 749311 h 1771633"/>
              <a:gd name="connsiteX19" fmla="*/ 973137 w 2664008"/>
              <a:gd name="connsiteY19" fmla="*/ 946715 h 1771633"/>
              <a:gd name="connsiteX20" fmla="*/ 755097 w 2664008"/>
              <a:gd name="connsiteY20" fmla="*/ 1117170 h 1771633"/>
              <a:gd name="connsiteX21" fmla="*/ 539263 w 2664008"/>
              <a:gd name="connsiteY21" fmla="*/ 1269799 h 1771633"/>
              <a:gd name="connsiteX22" fmla="*/ 373643 w 2664008"/>
              <a:gd name="connsiteY22" fmla="*/ 1411868 h 1771633"/>
              <a:gd name="connsiteX23" fmla="*/ 300768 w 2664008"/>
              <a:gd name="connsiteY23" fmla="*/ 1519219 h 1771633"/>
              <a:gd name="connsiteX24" fmla="*/ 1205178 w 2664008"/>
              <a:gd name="connsiteY24" fmla="*/ 1519219 h 1771633"/>
              <a:gd name="connsiteX25" fmla="*/ 1205178 w 2664008"/>
              <a:gd name="connsiteY25" fmla="*/ 1751320 h 1771633"/>
              <a:gd name="connsiteX26" fmla="*/ 22862 w 2664008"/>
              <a:gd name="connsiteY26" fmla="*/ 1751320 h 1771633"/>
              <a:gd name="connsiteX27" fmla="*/ 22862 w 2664008"/>
              <a:gd name="connsiteY27" fmla="*/ 1621269 h 1771633"/>
              <a:gd name="connsiteX28" fmla="*/ 95677 w 2664008"/>
              <a:gd name="connsiteY28" fmla="*/ 1383321 h 1771633"/>
              <a:gd name="connsiteX29" fmla="*/ 276025 w 2664008"/>
              <a:gd name="connsiteY29" fmla="*/ 1184097 h 1771633"/>
              <a:gd name="connsiteX30" fmla="*/ 505475 w 2664008"/>
              <a:gd name="connsiteY30" fmla="*/ 1012105 h 1771633"/>
              <a:gd name="connsiteX31" fmla="*/ 731224 w 2664008"/>
              <a:gd name="connsiteY31" fmla="*/ 852030 h 1771633"/>
              <a:gd name="connsiteX32" fmla="*/ 901476 w 2664008"/>
              <a:gd name="connsiteY32" fmla="*/ 692258 h 1771633"/>
              <a:gd name="connsiteX33" fmla="*/ 967898 w 2664008"/>
              <a:gd name="connsiteY33" fmla="*/ 523766 h 1771633"/>
              <a:gd name="connsiteX34" fmla="*/ 878087 w 2664008"/>
              <a:gd name="connsiteY34" fmla="*/ 311633 h 1771633"/>
              <a:gd name="connsiteX35" fmla="*/ 622294 w 2664008"/>
              <a:gd name="connsiteY35" fmla="*/ 234651 h 1771633"/>
              <a:gd name="connsiteX36" fmla="*/ 358490 w 2664008"/>
              <a:gd name="connsiteY36" fmla="*/ 304189 h 1771633"/>
              <a:gd name="connsiteX37" fmla="*/ 238819 w 2664008"/>
              <a:gd name="connsiteY37" fmla="*/ 526800 h 1771633"/>
              <a:gd name="connsiteX38" fmla="*/ 0 w 2664008"/>
              <a:gd name="connsiteY38" fmla="*/ 526800 h 1771633"/>
              <a:gd name="connsiteX39" fmla="*/ 195158 w 2664008"/>
              <a:gd name="connsiteY39" fmla="*/ 137537 h 1771633"/>
              <a:gd name="connsiteX40" fmla="*/ 610196 w 2664008"/>
              <a:gd name="connsiteY40" fmla="*/ 0 h 1771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2664008" h="1771633">
                <a:moveTo>
                  <a:pt x="2048754" y="234651"/>
                </a:moveTo>
                <a:cubicBezTo>
                  <a:pt x="1918190" y="234651"/>
                  <a:pt x="1823390" y="287294"/>
                  <a:pt x="1764353" y="392582"/>
                </a:cubicBezTo>
                <a:cubicBezTo>
                  <a:pt x="1705317" y="497869"/>
                  <a:pt x="1675798" y="661843"/>
                  <a:pt x="1675798" y="884502"/>
                </a:cubicBezTo>
                <a:cubicBezTo>
                  <a:pt x="1675798" y="1108295"/>
                  <a:pt x="1705397" y="1272990"/>
                  <a:pt x="1764596" y="1378587"/>
                </a:cubicBezTo>
                <a:cubicBezTo>
                  <a:pt x="1823795" y="1484184"/>
                  <a:pt x="1923599" y="1536983"/>
                  <a:pt x="2064009" y="1536983"/>
                </a:cubicBezTo>
                <a:cubicBezTo>
                  <a:pt x="2261608" y="1532505"/>
                  <a:pt x="2375865" y="1391947"/>
                  <a:pt x="2406779" y="1115309"/>
                </a:cubicBezTo>
                <a:cubicBezTo>
                  <a:pt x="2416733" y="1037483"/>
                  <a:pt x="2421709" y="960547"/>
                  <a:pt x="2421709" y="884502"/>
                </a:cubicBezTo>
                <a:cubicBezTo>
                  <a:pt x="2421709" y="662328"/>
                  <a:pt x="2392125" y="498476"/>
                  <a:pt x="2332952" y="392946"/>
                </a:cubicBezTo>
                <a:cubicBezTo>
                  <a:pt x="2273781" y="287416"/>
                  <a:pt x="2179047" y="234651"/>
                  <a:pt x="2048754" y="234651"/>
                </a:cubicBezTo>
                <a:close/>
                <a:moveTo>
                  <a:pt x="2026095" y="0"/>
                </a:moveTo>
                <a:cubicBezTo>
                  <a:pt x="2265101" y="3777"/>
                  <a:pt x="2436736" y="97545"/>
                  <a:pt x="2540997" y="281306"/>
                </a:cubicBezTo>
                <a:cubicBezTo>
                  <a:pt x="2623004" y="427920"/>
                  <a:pt x="2664008" y="628986"/>
                  <a:pt x="2664008" y="884502"/>
                </a:cubicBezTo>
                <a:cubicBezTo>
                  <a:pt x="2664008" y="1475922"/>
                  <a:pt x="2458923" y="1771633"/>
                  <a:pt x="2048754" y="1771633"/>
                </a:cubicBezTo>
                <a:cubicBezTo>
                  <a:pt x="1638557" y="1771633"/>
                  <a:pt x="1433459" y="1475922"/>
                  <a:pt x="1433459" y="884502"/>
                </a:cubicBezTo>
                <a:cubicBezTo>
                  <a:pt x="1433459" y="294834"/>
                  <a:pt x="1631004" y="0"/>
                  <a:pt x="2026095" y="0"/>
                </a:cubicBezTo>
                <a:close/>
                <a:moveTo>
                  <a:pt x="610196" y="0"/>
                </a:moveTo>
                <a:cubicBezTo>
                  <a:pt x="794793" y="0"/>
                  <a:pt x="944846" y="58633"/>
                  <a:pt x="1060357" y="175897"/>
                </a:cubicBezTo>
                <a:cubicBezTo>
                  <a:pt x="1160276" y="254235"/>
                  <a:pt x="1210236" y="371041"/>
                  <a:pt x="1210236" y="526315"/>
                </a:cubicBezTo>
                <a:cubicBezTo>
                  <a:pt x="1210236" y="603925"/>
                  <a:pt x="1187583" y="678257"/>
                  <a:pt x="1142277" y="749311"/>
                </a:cubicBezTo>
                <a:cubicBezTo>
                  <a:pt x="1096970" y="820367"/>
                  <a:pt x="1040591" y="886168"/>
                  <a:pt x="973137" y="946715"/>
                </a:cubicBezTo>
                <a:cubicBezTo>
                  <a:pt x="905683" y="1007263"/>
                  <a:pt x="833004" y="1064080"/>
                  <a:pt x="755097" y="1117170"/>
                </a:cubicBezTo>
                <a:cubicBezTo>
                  <a:pt x="677190" y="1170258"/>
                  <a:pt x="605246" y="1221135"/>
                  <a:pt x="539263" y="1269799"/>
                </a:cubicBezTo>
                <a:cubicBezTo>
                  <a:pt x="473280" y="1318464"/>
                  <a:pt x="418073" y="1365820"/>
                  <a:pt x="373643" y="1411868"/>
                </a:cubicBezTo>
                <a:cubicBezTo>
                  <a:pt x="329214" y="1457916"/>
                  <a:pt x="304922" y="1493700"/>
                  <a:pt x="300768" y="1519219"/>
                </a:cubicBezTo>
                <a:lnTo>
                  <a:pt x="1205178" y="1519219"/>
                </a:lnTo>
                <a:lnTo>
                  <a:pt x="1205178" y="1751320"/>
                </a:lnTo>
                <a:lnTo>
                  <a:pt x="22862" y="1751320"/>
                </a:lnTo>
                <a:lnTo>
                  <a:pt x="22862" y="1621269"/>
                </a:lnTo>
                <a:cubicBezTo>
                  <a:pt x="22862" y="1534137"/>
                  <a:pt x="47133" y="1454820"/>
                  <a:pt x="95677" y="1383321"/>
                </a:cubicBezTo>
                <a:cubicBezTo>
                  <a:pt x="144220" y="1311821"/>
                  <a:pt x="204336" y="1245413"/>
                  <a:pt x="276025" y="1184097"/>
                </a:cubicBezTo>
                <a:cubicBezTo>
                  <a:pt x="347713" y="1122781"/>
                  <a:pt x="424197" y="1065450"/>
                  <a:pt x="505475" y="1012105"/>
                </a:cubicBezTo>
                <a:cubicBezTo>
                  <a:pt x="586753" y="958760"/>
                  <a:pt x="662003" y="905402"/>
                  <a:pt x="731224" y="852030"/>
                </a:cubicBezTo>
                <a:cubicBezTo>
                  <a:pt x="800444" y="798658"/>
                  <a:pt x="857195" y="745400"/>
                  <a:pt x="901476" y="692258"/>
                </a:cubicBezTo>
                <a:cubicBezTo>
                  <a:pt x="945757" y="639115"/>
                  <a:pt x="967898" y="582950"/>
                  <a:pt x="967898" y="523766"/>
                </a:cubicBezTo>
                <a:cubicBezTo>
                  <a:pt x="967898" y="433666"/>
                  <a:pt x="937960" y="362955"/>
                  <a:pt x="878087" y="311633"/>
                </a:cubicBezTo>
                <a:cubicBezTo>
                  <a:pt x="818215" y="260312"/>
                  <a:pt x="732950" y="234651"/>
                  <a:pt x="622294" y="234651"/>
                </a:cubicBezTo>
                <a:cubicBezTo>
                  <a:pt x="511639" y="234651"/>
                  <a:pt x="423705" y="257830"/>
                  <a:pt x="358490" y="304189"/>
                </a:cubicBezTo>
                <a:cubicBezTo>
                  <a:pt x="293276" y="350546"/>
                  <a:pt x="253385" y="424751"/>
                  <a:pt x="238819" y="526800"/>
                </a:cubicBezTo>
                <a:lnTo>
                  <a:pt x="0" y="526800"/>
                </a:lnTo>
                <a:cubicBezTo>
                  <a:pt x="14082" y="360116"/>
                  <a:pt x="79133" y="230361"/>
                  <a:pt x="195158" y="137537"/>
                </a:cubicBezTo>
                <a:cubicBezTo>
                  <a:pt x="309805" y="45847"/>
                  <a:pt x="448151" y="0"/>
                  <a:pt x="61019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381000" dist="266700" dir="2700000" algn="tl" rotWithShape="0">
              <a:prstClr val="black">
                <a:alpha val="24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en-US" sz="1200" b="0">
                <a:solidFill>
                  <a:schemeClr val="tx1">
                    <a:lumMod val="85000"/>
                    <a:lumOff val="15000"/>
                  </a:schemeClr>
                </a:solidFill>
                <a:latin typeface="Questrial" panose="02000000000000000000" pitchFamily="2" charset="0"/>
                <a:cs typeface="Poppins" panose="00000500000000000000" pitchFamily="2" charset="0"/>
              </a:defRPr>
            </a:lvl1pPr>
          </a:lstStyle>
          <a:p>
            <a:pPr marL="0" lvl="0">
              <a:lnSpc>
                <a:spcPct val="80000"/>
              </a:lnSpc>
            </a:pPr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7D78DDB-D391-43A4-B2A4-F996E1986599}"/>
              </a:ext>
            </a:extLst>
          </p:cNvPr>
          <p:cNvSpPr txBox="1"/>
          <p:nvPr userDrawn="1"/>
        </p:nvSpPr>
        <p:spPr>
          <a:xfrm flipH="1">
            <a:off x="565602" y="5955084"/>
            <a:ext cx="10993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0E2A6B-A809-4840-BF14-8648BC0BDF87}" type="slidenum">
              <a:rPr kumimoji="0" lang="id-ID" sz="2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Questrial" panose="02000000000000000000" pitchFamily="2" charset="0"/>
                <a:ea typeface="Open Sans" panose="020B0606030504020204" pitchFamily="34" charset="0"/>
                <a:cs typeface="Poppins" panose="02000000000000000000" pitchFamily="2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25000"/>
                  </a:srgbClr>
                </a:solidFill>
                <a:effectLst/>
                <a:uLnTx/>
                <a:uFillTx/>
                <a:latin typeface="Questrial" panose="02000000000000000000" pitchFamily="2" charset="0"/>
                <a:ea typeface="Open Sans" panose="020B0606030504020204" pitchFamily="34" charset="0"/>
                <a:cs typeface="Poppins" panose="02000000000000000000" pitchFamily="2" charset="0"/>
              </a:rPr>
              <a:t>/100</a:t>
            </a:r>
            <a:endParaRPr kumimoji="0" lang="id-ID" sz="24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25000"/>
                </a:srgbClr>
              </a:solidFill>
              <a:effectLst/>
              <a:uLnTx/>
              <a:uFillTx/>
              <a:latin typeface="Questrial" panose="02000000000000000000" pitchFamily="2" charset="0"/>
              <a:ea typeface="Open Sans" panose="020B0606030504020204" pitchFamily="34" charset="0"/>
              <a:cs typeface="Poppins" panose="02000000000000000000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0E93425-FE4B-44D1-8653-ACC94BC68FA0}"/>
              </a:ext>
            </a:extLst>
          </p:cNvPr>
          <p:cNvCxnSpPr>
            <a:cxnSpLocks/>
          </p:cNvCxnSpPr>
          <p:nvPr userDrawn="1"/>
        </p:nvCxnSpPr>
        <p:spPr>
          <a:xfrm>
            <a:off x="1764976" y="6273617"/>
            <a:ext cx="7434262" cy="0"/>
          </a:xfrm>
          <a:prstGeom prst="line">
            <a:avLst/>
          </a:prstGeom>
          <a:ln w="69850" cap="rnd">
            <a:solidFill>
              <a:schemeClr val="bg1">
                <a:alpha val="1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6F30112-6E46-4C30-80D4-674F8F628C5C}"/>
              </a:ext>
            </a:extLst>
          </p:cNvPr>
          <p:cNvGrpSpPr/>
          <p:nvPr userDrawn="1"/>
        </p:nvGrpSpPr>
        <p:grpSpPr>
          <a:xfrm>
            <a:off x="9412901" y="6139572"/>
            <a:ext cx="1985872" cy="268090"/>
            <a:chOff x="9412901" y="6139572"/>
            <a:chExt cx="1985872" cy="268090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7E754C04-90AB-4D94-950B-8DC6B553DDFE}"/>
                </a:ext>
              </a:extLst>
            </p:cNvPr>
            <p:cNvSpPr/>
            <p:nvPr/>
          </p:nvSpPr>
          <p:spPr>
            <a:xfrm>
              <a:off x="9412901" y="6139572"/>
              <a:ext cx="1021579" cy="268090"/>
            </a:xfrm>
            <a:prstGeom prst="roundRect">
              <a:avLst>
                <a:gd name="adj" fmla="val 3105"/>
              </a:avLst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Questrial" panose="02000000000000000000" pitchFamily="2" charset="0"/>
                  <a:ea typeface="+mn-ea"/>
                  <a:cs typeface="Poppins" panose="00000500000000000000" pitchFamily="2" charset="0"/>
                </a:rPr>
                <a:t>@twenty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Questrial" panose="02000000000000000000" pitchFamily="2" charset="0"/>
                <a:ea typeface="+mn-ea"/>
                <a:cs typeface="+mn-cs"/>
              </a:endParaRPr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041C972B-1162-4128-B6F8-9F1511539071}"/>
                </a:ext>
              </a:extLst>
            </p:cNvPr>
            <p:cNvGrpSpPr/>
            <p:nvPr userDrawn="1"/>
          </p:nvGrpSpPr>
          <p:grpSpPr>
            <a:xfrm>
              <a:off x="10452803" y="6173595"/>
              <a:ext cx="945970" cy="198000"/>
              <a:chOff x="10452803" y="6173595"/>
              <a:chExt cx="945970" cy="198000"/>
            </a:xfrm>
            <a:solidFill>
              <a:schemeClr val="bg1">
                <a:lumMod val="85000"/>
              </a:schemeClr>
            </a:solidFill>
          </p:grpSpPr>
          <p:sp>
            <p:nvSpPr>
              <p:cNvPr id="18" name="Freeform 85">
                <a:extLst>
                  <a:ext uri="{FF2B5EF4-FFF2-40B4-BE49-F238E27FC236}">
                    <a16:creationId xmlns:a16="http://schemas.microsoft.com/office/drawing/2014/main" id="{4ADF95AB-D82E-44B3-9712-91E69FA9FE9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1190834" y="6191294"/>
                <a:ext cx="207939" cy="167141"/>
              </a:xfrm>
              <a:custGeom>
                <a:avLst/>
                <a:gdLst>
                  <a:gd name="T0" fmla="*/ 250282 w 462"/>
                  <a:gd name="T1" fmla="*/ 24258 h 374"/>
                  <a:gd name="T2" fmla="*/ 250282 w 462"/>
                  <a:gd name="T3" fmla="*/ 24258 h 374"/>
                  <a:gd name="T4" fmla="*/ 221508 w 462"/>
                  <a:gd name="T5" fmla="*/ 33962 h 374"/>
                  <a:gd name="T6" fmla="*/ 240510 w 462"/>
                  <a:gd name="T7" fmla="*/ 5391 h 374"/>
                  <a:gd name="T8" fmla="*/ 211192 w 462"/>
                  <a:gd name="T9" fmla="*/ 19407 h 374"/>
                  <a:gd name="T10" fmla="*/ 173189 w 462"/>
                  <a:gd name="T11" fmla="*/ 0 h 374"/>
                  <a:gd name="T12" fmla="*/ 119983 w 462"/>
                  <a:gd name="T13" fmla="*/ 52829 h 374"/>
                  <a:gd name="T14" fmla="*/ 124870 w 462"/>
                  <a:gd name="T15" fmla="*/ 62532 h 374"/>
                  <a:gd name="T16" fmla="*/ 19002 w 462"/>
                  <a:gd name="T17" fmla="*/ 10242 h 374"/>
                  <a:gd name="T18" fmla="*/ 9229 w 462"/>
                  <a:gd name="T19" fmla="*/ 38813 h 374"/>
                  <a:gd name="T20" fmla="*/ 33118 w 462"/>
                  <a:gd name="T21" fmla="*/ 81400 h 374"/>
                  <a:gd name="T22" fmla="*/ 9229 w 462"/>
                  <a:gd name="T23" fmla="*/ 72236 h 374"/>
                  <a:gd name="T24" fmla="*/ 9229 w 462"/>
                  <a:gd name="T25" fmla="*/ 72236 h 374"/>
                  <a:gd name="T26" fmla="*/ 53205 w 462"/>
                  <a:gd name="T27" fmla="*/ 124526 h 374"/>
                  <a:gd name="T28" fmla="*/ 38004 w 462"/>
                  <a:gd name="T29" fmla="*/ 124526 h 374"/>
                  <a:gd name="T30" fmla="*/ 28774 w 462"/>
                  <a:gd name="T31" fmla="*/ 124526 h 374"/>
                  <a:gd name="T32" fmla="*/ 77093 w 462"/>
                  <a:gd name="T33" fmla="*/ 158487 h 374"/>
                  <a:gd name="T34" fmla="*/ 14116 w 462"/>
                  <a:gd name="T35" fmla="*/ 182206 h 374"/>
                  <a:gd name="T36" fmla="*/ 0 w 462"/>
                  <a:gd name="T37" fmla="*/ 182206 h 374"/>
                  <a:gd name="T38" fmla="*/ 77093 w 462"/>
                  <a:gd name="T39" fmla="*/ 201074 h 374"/>
                  <a:gd name="T40" fmla="*/ 221508 w 462"/>
                  <a:gd name="T41" fmla="*/ 57681 h 374"/>
                  <a:gd name="T42" fmla="*/ 221508 w 462"/>
                  <a:gd name="T43" fmla="*/ 52829 h 374"/>
                  <a:gd name="T44" fmla="*/ 250282 w 462"/>
                  <a:gd name="T45" fmla="*/ 24258 h 374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462" h="374">
                    <a:moveTo>
                      <a:pt x="461" y="45"/>
                    </a:moveTo>
                    <a:lnTo>
                      <a:pt x="461" y="45"/>
                    </a:lnTo>
                    <a:cubicBezTo>
                      <a:pt x="443" y="54"/>
                      <a:pt x="425" y="63"/>
                      <a:pt x="408" y="63"/>
                    </a:cubicBezTo>
                    <a:cubicBezTo>
                      <a:pt x="425" y="54"/>
                      <a:pt x="443" y="36"/>
                      <a:pt x="443" y="10"/>
                    </a:cubicBezTo>
                    <a:cubicBezTo>
                      <a:pt x="425" y="19"/>
                      <a:pt x="408" y="27"/>
                      <a:pt x="389" y="36"/>
                    </a:cubicBezTo>
                    <a:cubicBezTo>
                      <a:pt x="372" y="19"/>
                      <a:pt x="345" y="0"/>
                      <a:pt x="319" y="0"/>
                    </a:cubicBezTo>
                    <a:cubicBezTo>
                      <a:pt x="265" y="0"/>
                      <a:pt x="221" y="45"/>
                      <a:pt x="221" y="98"/>
                    </a:cubicBezTo>
                    <a:cubicBezTo>
                      <a:pt x="221" y="107"/>
                      <a:pt x="221" y="116"/>
                      <a:pt x="230" y="116"/>
                    </a:cubicBezTo>
                    <a:cubicBezTo>
                      <a:pt x="151" y="116"/>
                      <a:pt x="79" y="81"/>
                      <a:pt x="35" y="19"/>
                    </a:cubicBezTo>
                    <a:cubicBezTo>
                      <a:pt x="26" y="36"/>
                      <a:pt x="17" y="54"/>
                      <a:pt x="17" y="72"/>
                    </a:cubicBezTo>
                    <a:cubicBezTo>
                      <a:pt x="17" y="98"/>
                      <a:pt x="35" y="134"/>
                      <a:pt x="61" y="151"/>
                    </a:cubicBezTo>
                    <a:cubicBezTo>
                      <a:pt x="44" y="143"/>
                      <a:pt x="35" y="143"/>
                      <a:pt x="17" y="134"/>
                    </a:cubicBezTo>
                    <a:cubicBezTo>
                      <a:pt x="17" y="178"/>
                      <a:pt x="53" y="222"/>
                      <a:pt x="98" y="231"/>
                    </a:cubicBezTo>
                    <a:cubicBezTo>
                      <a:pt x="89" y="231"/>
                      <a:pt x="79" y="231"/>
                      <a:pt x="70" y="231"/>
                    </a:cubicBezTo>
                    <a:cubicBezTo>
                      <a:pt x="61" y="231"/>
                      <a:pt x="61" y="231"/>
                      <a:pt x="53" y="231"/>
                    </a:cubicBezTo>
                    <a:cubicBezTo>
                      <a:pt x="61" y="266"/>
                      <a:pt x="98" y="294"/>
                      <a:pt x="142" y="294"/>
                    </a:cubicBezTo>
                    <a:cubicBezTo>
                      <a:pt x="106" y="319"/>
                      <a:pt x="70" y="338"/>
                      <a:pt x="26" y="338"/>
                    </a:cubicBezTo>
                    <a:cubicBezTo>
                      <a:pt x="17" y="338"/>
                      <a:pt x="8" y="338"/>
                      <a:pt x="0" y="338"/>
                    </a:cubicBezTo>
                    <a:cubicBezTo>
                      <a:pt x="44" y="364"/>
                      <a:pt x="89" y="373"/>
                      <a:pt x="142" y="373"/>
                    </a:cubicBezTo>
                    <a:cubicBezTo>
                      <a:pt x="319" y="373"/>
                      <a:pt x="408" y="231"/>
                      <a:pt x="408" y="107"/>
                    </a:cubicBezTo>
                    <a:lnTo>
                      <a:pt x="408" y="98"/>
                    </a:lnTo>
                    <a:cubicBezTo>
                      <a:pt x="434" y="81"/>
                      <a:pt x="443" y="72"/>
                      <a:pt x="461" y="45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lIns="34290" tIns="17145" rIns="34290" bIns="17145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" name="Freeform 106">
                <a:extLst>
                  <a:ext uri="{FF2B5EF4-FFF2-40B4-BE49-F238E27FC236}">
                    <a16:creationId xmlns:a16="http://schemas.microsoft.com/office/drawing/2014/main" id="{FC1CC572-E997-4F27-A850-C49E7CC95ED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0452803" y="6178134"/>
                <a:ext cx="192146" cy="193461"/>
              </a:xfrm>
              <a:custGeom>
                <a:avLst/>
                <a:gdLst>
                  <a:gd name="T0" fmla="*/ 202395 w 426"/>
                  <a:gd name="T1" fmla="*/ 0 h 427"/>
                  <a:gd name="T2" fmla="*/ 202395 w 426"/>
                  <a:gd name="T3" fmla="*/ 0 h 427"/>
                  <a:gd name="T4" fmla="*/ 28836 w 426"/>
                  <a:gd name="T5" fmla="*/ 0 h 427"/>
                  <a:gd name="T6" fmla="*/ 0 w 426"/>
                  <a:gd name="T7" fmla="*/ 28965 h 427"/>
                  <a:gd name="T8" fmla="*/ 0 w 426"/>
                  <a:gd name="T9" fmla="*/ 203304 h 427"/>
                  <a:gd name="T10" fmla="*/ 28836 w 426"/>
                  <a:gd name="T11" fmla="*/ 232815 h 427"/>
                  <a:gd name="T12" fmla="*/ 115888 w 426"/>
                  <a:gd name="T13" fmla="*/ 232815 h 427"/>
                  <a:gd name="T14" fmla="*/ 115888 w 426"/>
                  <a:gd name="T15" fmla="*/ 149745 h 427"/>
                  <a:gd name="T16" fmla="*/ 87052 w 426"/>
                  <a:gd name="T17" fmla="*/ 149745 h 427"/>
                  <a:gd name="T18" fmla="*/ 87052 w 426"/>
                  <a:gd name="T19" fmla="*/ 111489 h 427"/>
                  <a:gd name="T20" fmla="*/ 115888 w 426"/>
                  <a:gd name="T21" fmla="*/ 111489 h 427"/>
                  <a:gd name="T22" fmla="*/ 115888 w 426"/>
                  <a:gd name="T23" fmla="*/ 91815 h 427"/>
                  <a:gd name="T24" fmla="*/ 163766 w 426"/>
                  <a:gd name="T25" fmla="*/ 43721 h 427"/>
                  <a:gd name="T26" fmla="*/ 188249 w 426"/>
                  <a:gd name="T27" fmla="*/ 43721 h 427"/>
                  <a:gd name="T28" fmla="*/ 188249 w 426"/>
                  <a:gd name="T29" fmla="*/ 87442 h 427"/>
                  <a:gd name="T30" fmla="*/ 168663 w 426"/>
                  <a:gd name="T31" fmla="*/ 87442 h 427"/>
                  <a:gd name="T32" fmla="*/ 158869 w 426"/>
                  <a:gd name="T33" fmla="*/ 91815 h 427"/>
                  <a:gd name="T34" fmla="*/ 158869 w 426"/>
                  <a:gd name="T35" fmla="*/ 111489 h 427"/>
                  <a:gd name="T36" fmla="*/ 188249 w 426"/>
                  <a:gd name="T37" fmla="*/ 111489 h 427"/>
                  <a:gd name="T38" fmla="*/ 188249 w 426"/>
                  <a:gd name="T39" fmla="*/ 149745 h 427"/>
                  <a:gd name="T40" fmla="*/ 158869 w 426"/>
                  <a:gd name="T41" fmla="*/ 149745 h 427"/>
                  <a:gd name="T42" fmla="*/ 158869 w 426"/>
                  <a:gd name="T43" fmla="*/ 232815 h 427"/>
                  <a:gd name="T44" fmla="*/ 202395 w 426"/>
                  <a:gd name="T45" fmla="*/ 232815 h 427"/>
                  <a:gd name="T46" fmla="*/ 231231 w 426"/>
                  <a:gd name="T47" fmla="*/ 203304 h 427"/>
                  <a:gd name="T48" fmla="*/ 231231 w 426"/>
                  <a:gd name="T49" fmla="*/ 28965 h 427"/>
                  <a:gd name="T50" fmla="*/ 202395 w 426"/>
                  <a:gd name="T51" fmla="*/ 0 h 427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426" h="427">
                    <a:moveTo>
                      <a:pt x="372" y="0"/>
                    </a:moveTo>
                    <a:lnTo>
                      <a:pt x="372" y="0"/>
                    </a:lnTo>
                    <a:cubicBezTo>
                      <a:pt x="53" y="0"/>
                      <a:pt x="53" y="0"/>
                      <a:pt x="53" y="0"/>
                    </a:cubicBezTo>
                    <a:cubicBezTo>
                      <a:pt x="27" y="0"/>
                      <a:pt x="0" y="27"/>
                      <a:pt x="0" y="53"/>
                    </a:cubicBezTo>
                    <a:cubicBezTo>
                      <a:pt x="0" y="372"/>
                      <a:pt x="0" y="372"/>
                      <a:pt x="0" y="372"/>
                    </a:cubicBezTo>
                    <a:cubicBezTo>
                      <a:pt x="0" y="399"/>
                      <a:pt x="27" y="426"/>
                      <a:pt x="53" y="426"/>
                    </a:cubicBezTo>
                    <a:cubicBezTo>
                      <a:pt x="213" y="426"/>
                      <a:pt x="213" y="426"/>
                      <a:pt x="213" y="426"/>
                    </a:cubicBezTo>
                    <a:cubicBezTo>
                      <a:pt x="213" y="274"/>
                      <a:pt x="213" y="274"/>
                      <a:pt x="213" y="274"/>
                    </a:cubicBezTo>
                    <a:cubicBezTo>
                      <a:pt x="160" y="274"/>
                      <a:pt x="160" y="274"/>
                      <a:pt x="160" y="274"/>
                    </a:cubicBezTo>
                    <a:cubicBezTo>
                      <a:pt x="160" y="204"/>
                      <a:pt x="160" y="204"/>
                      <a:pt x="160" y="204"/>
                    </a:cubicBezTo>
                    <a:cubicBezTo>
                      <a:pt x="213" y="204"/>
                      <a:pt x="213" y="204"/>
                      <a:pt x="213" y="204"/>
                    </a:cubicBezTo>
                    <a:cubicBezTo>
                      <a:pt x="213" y="168"/>
                      <a:pt x="213" y="168"/>
                      <a:pt x="213" y="168"/>
                    </a:cubicBezTo>
                    <a:cubicBezTo>
                      <a:pt x="213" y="124"/>
                      <a:pt x="257" y="80"/>
                      <a:pt x="301" y="80"/>
                    </a:cubicBezTo>
                    <a:cubicBezTo>
                      <a:pt x="346" y="80"/>
                      <a:pt x="346" y="80"/>
                      <a:pt x="346" y="80"/>
                    </a:cubicBezTo>
                    <a:cubicBezTo>
                      <a:pt x="346" y="160"/>
                      <a:pt x="346" y="160"/>
                      <a:pt x="346" y="160"/>
                    </a:cubicBezTo>
                    <a:cubicBezTo>
                      <a:pt x="310" y="160"/>
                      <a:pt x="310" y="160"/>
                      <a:pt x="310" y="160"/>
                    </a:cubicBezTo>
                    <a:cubicBezTo>
                      <a:pt x="292" y="160"/>
                      <a:pt x="292" y="160"/>
                      <a:pt x="292" y="168"/>
                    </a:cubicBezTo>
                    <a:cubicBezTo>
                      <a:pt x="292" y="204"/>
                      <a:pt x="292" y="204"/>
                      <a:pt x="292" y="204"/>
                    </a:cubicBezTo>
                    <a:cubicBezTo>
                      <a:pt x="346" y="204"/>
                      <a:pt x="346" y="204"/>
                      <a:pt x="346" y="204"/>
                    </a:cubicBezTo>
                    <a:cubicBezTo>
                      <a:pt x="346" y="274"/>
                      <a:pt x="346" y="274"/>
                      <a:pt x="346" y="274"/>
                    </a:cubicBezTo>
                    <a:cubicBezTo>
                      <a:pt x="292" y="274"/>
                      <a:pt x="292" y="274"/>
                      <a:pt x="292" y="274"/>
                    </a:cubicBezTo>
                    <a:cubicBezTo>
                      <a:pt x="292" y="426"/>
                      <a:pt x="292" y="426"/>
                      <a:pt x="292" y="426"/>
                    </a:cubicBezTo>
                    <a:cubicBezTo>
                      <a:pt x="372" y="426"/>
                      <a:pt x="372" y="426"/>
                      <a:pt x="372" y="426"/>
                    </a:cubicBezTo>
                    <a:cubicBezTo>
                      <a:pt x="399" y="426"/>
                      <a:pt x="425" y="399"/>
                      <a:pt x="425" y="372"/>
                    </a:cubicBezTo>
                    <a:cubicBezTo>
                      <a:pt x="425" y="53"/>
                      <a:pt x="425" y="53"/>
                      <a:pt x="425" y="53"/>
                    </a:cubicBezTo>
                    <a:cubicBezTo>
                      <a:pt x="425" y="27"/>
                      <a:pt x="399" y="0"/>
                      <a:pt x="372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lIns="34290" tIns="17145" rIns="34290" bIns="17145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20" name="c6b6852a-8caa-4624-bd4b-b59c68b17755">
                <a:extLst>
                  <a:ext uri="{FF2B5EF4-FFF2-40B4-BE49-F238E27FC236}">
                    <a16:creationId xmlns:a16="http://schemas.microsoft.com/office/drawing/2014/main" id="{9D119298-9DC2-43EA-B426-33F3D969AC5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=""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0817870" y="6173595"/>
                <a:ext cx="196095" cy="196095"/>
              </a:xfrm>
              <a:prstGeom prst="rect">
                <a:avLst/>
              </a:prstGeom>
            </p:spPr>
          </p:pic>
        </p:grpSp>
      </p:grp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1C233F6C-3D4E-46A5-B142-F5E836D05F0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607483" y="3429000"/>
            <a:ext cx="2664008" cy="1771633"/>
          </a:xfrm>
          <a:custGeom>
            <a:avLst/>
            <a:gdLst>
              <a:gd name="connsiteX0" fmla="*/ 2048754 w 2664008"/>
              <a:gd name="connsiteY0" fmla="*/ 234651 h 1771633"/>
              <a:gd name="connsiteX1" fmla="*/ 1764353 w 2664008"/>
              <a:gd name="connsiteY1" fmla="*/ 392582 h 1771633"/>
              <a:gd name="connsiteX2" fmla="*/ 1675798 w 2664008"/>
              <a:gd name="connsiteY2" fmla="*/ 884502 h 1771633"/>
              <a:gd name="connsiteX3" fmla="*/ 1764596 w 2664008"/>
              <a:gd name="connsiteY3" fmla="*/ 1378587 h 1771633"/>
              <a:gd name="connsiteX4" fmla="*/ 2064009 w 2664008"/>
              <a:gd name="connsiteY4" fmla="*/ 1536983 h 1771633"/>
              <a:gd name="connsiteX5" fmla="*/ 2406779 w 2664008"/>
              <a:gd name="connsiteY5" fmla="*/ 1115309 h 1771633"/>
              <a:gd name="connsiteX6" fmla="*/ 2421709 w 2664008"/>
              <a:gd name="connsiteY6" fmla="*/ 884502 h 1771633"/>
              <a:gd name="connsiteX7" fmla="*/ 2332952 w 2664008"/>
              <a:gd name="connsiteY7" fmla="*/ 392946 h 1771633"/>
              <a:gd name="connsiteX8" fmla="*/ 2048754 w 2664008"/>
              <a:gd name="connsiteY8" fmla="*/ 234651 h 1771633"/>
              <a:gd name="connsiteX9" fmla="*/ 2026095 w 2664008"/>
              <a:gd name="connsiteY9" fmla="*/ 0 h 1771633"/>
              <a:gd name="connsiteX10" fmla="*/ 2540997 w 2664008"/>
              <a:gd name="connsiteY10" fmla="*/ 281306 h 1771633"/>
              <a:gd name="connsiteX11" fmla="*/ 2664008 w 2664008"/>
              <a:gd name="connsiteY11" fmla="*/ 884502 h 1771633"/>
              <a:gd name="connsiteX12" fmla="*/ 2048754 w 2664008"/>
              <a:gd name="connsiteY12" fmla="*/ 1771633 h 1771633"/>
              <a:gd name="connsiteX13" fmla="*/ 1433459 w 2664008"/>
              <a:gd name="connsiteY13" fmla="*/ 884502 h 1771633"/>
              <a:gd name="connsiteX14" fmla="*/ 2026095 w 2664008"/>
              <a:gd name="connsiteY14" fmla="*/ 0 h 1771633"/>
              <a:gd name="connsiteX15" fmla="*/ 610196 w 2664008"/>
              <a:gd name="connsiteY15" fmla="*/ 0 h 1771633"/>
              <a:gd name="connsiteX16" fmla="*/ 1060357 w 2664008"/>
              <a:gd name="connsiteY16" fmla="*/ 175897 h 1771633"/>
              <a:gd name="connsiteX17" fmla="*/ 1210236 w 2664008"/>
              <a:gd name="connsiteY17" fmla="*/ 526315 h 1771633"/>
              <a:gd name="connsiteX18" fmla="*/ 1142277 w 2664008"/>
              <a:gd name="connsiteY18" fmla="*/ 749311 h 1771633"/>
              <a:gd name="connsiteX19" fmla="*/ 973137 w 2664008"/>
              <a:gd name="connsiteY19" fmla="*/ 946715 h 1771633"/>
              <a:gd name="connsiteX20" fmla="*/ 755097 w 2664008"/>
              <a:gd name="connsiteY20" fmla="*/ 1117170 h 1771633"/>
              <a:gd name="connsiteX21" fmla="*/ 539263 w 2664008"/>
              <a:gd name="connsiteY21" fmla="*/ 1269799 h 1771633"/>
              <a:gd name="connsiteX22" fmla="*/ 373643 w 2664008"/>
              <a:gd name="connsiteY22" fmla="*/ 1411868 h 1771633"/>
              <a:gd name="connsiteX23" fmla="*/ 300768 w 2664008"/>
              <a:gd name="connsiteY23" fmla="*/ 1519219 h 1771633"/>
              <a:gd name="connsiteX24" fmla="*/ 1205178 w 2664008"/>
              <a:gd name="connsiteY24" fmla="*/ 1519219 h 1771633"/>
              <a:gd name="connsiteX25" fmla="*/ 1205178 w 2664008"/>
              <a:gd name="connsiteY25" fmla="*/ 1751320 h 1771633"/>
              <a:gd name="connsiteX26" fmla="*/ 22862 w 2664008"/>
              <a:gd name="connsiteY26" fmla="*/ 1751320 h 1771633"/>
              <a:gd name="connsiteX27" fmla="*/ 22862 w 2664008"/>
              <a:gd name="connsiteY27" fmla="*/ 1621269 h 1771633"/>
              <a:gd name="connsiteX28" fmla="*/ 95677 w 2664008"/>
              <a:gd name="connsiteY28" fmla="*/ 1383321 h 1771633"/>
              <a:gd name="connsiteX29" fmla="*/ 276025 w 2664008"/>
              <a:gd name="connsiteY29" fmla="*/ 1184097 h 1771633"/>
              <a:gd name="connsiteX30" fmla="*/ 505475 w 2664008"/>
              <a:gd name="connsiteY30" fmla="*/ 1012105 h 1771633"/>
              <a:gd name="connsiteX31" fmla="*/ 731224 w 2664008"/>
              <a:gd name="connsiteY31" fmla="*/ 852030 h 1771633"/>
              <a:gd name="connsiteX32" fmla="*/ 901476 w 2664008"/>
              <a:gd name="connsiteY32" fmla="*/ 692258 h 1771633"/>
              <a:gd name="connsiteX33" fmla="*/ 967898 w 2664008"/>
              <a:gd name="connsiteY33" fmla="*/ 523766 h 1771633"/>
              <a:gd name="connsiteX34" fmla="*/ 878087 w 2664008"/>
              <a:gd name="connsiteY34" fmla="*/ 311633 h 1771633"/>
              <a:gd name="connsiteX35" fmla="*/ 622294 w 2664008"/>
              <a:gd name="connsiteY35" fmla="*/ 234651 h 1771633"/>
              <a:gd name="connsiteX36" fmla="*/ 358490 w 2664008"/>
              <a:gd name="connsiteY36" fmla="*/ 304189 h 1771633"/>
              <a:gd name="connsiteX37" fmla="*/ 238819 w 2664008"/>
              <a:gd name="connsiteY37" fmla="*/ 526800 h 1771633"/>
              <a:gd name="connsiteX38" fmla="*/ 0 w 2664008"/>
              <a:gd name="connsiteY38" fmla="*/ 526800 h 1771633"/>
              <a:gd name="connsiteX39" fmla="*/ 195158 w 2664008"/>
              <a:gd name="connsiteY39" fmla="*/ 137537 h 1771633"/>
              <a:gd name="connsiteX40" fmla="*/ 610196 w 2664008"/>
              <a:gd name="connsiteY40" fmla="*/ 0 h 1771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2664008" h="1771633">
                <a:moveTo>
                  <a:pt x="2048754" y="234651"/>
                </a:moveTo>
                <a:cubicBezTo>
                  <a:pt x="1918190" y="234651"/>
                  <a:pt x="1823390" y="287294"/>
                  <a:pt x="1764353" y="392582"/>
                </a:cubicBezTo>
                <a:cubicBezTo>
                  <a:pt x="1705317" y="497869"/>
                  <a:pt x="1675798" y="661843"/>
                  <a:pt x="1675798" y="884502"/>
                </a:cubicBezTo>
                <a:cubicBezTo>
                  <a:pt x="1675798" y="1108295"/>
                  <a:pt x="1705397" y="1272990"/>
                  <a:pt x="1764596" y="1378587"/>
                </a:cubicBezTo>
                <a:cubicBezTo>
                  <a:pt x="1823795" y="1484184"/>
                  <a:pt x="1923599" y="1536983"/>
                  <a:pt x="2064009" y="1536983"/>
                </a:cubicBezTo>
                <a:cubicBezTo>
                  <a:pt x="2261608" y="1532505"/>
                  <a:pt x="2375865" y="1391947"/>
                  <a:pt x="2406779" y="1115309"/>
                </a:cubicBezTo>
                <a:cubicBezTo>
                  <a:pt x="2416733" y="1037483"/>
                  <a:pt x="2421709" y="960547"/>
                  <a:pt x="2421709" y="884502"/>
                </a:cubicBezTo>
                <a:cubicBezTo>
                  <a:pt x="2421709" y="662328"/>
                  <a:pt x="2392125" y="498476"/>
                  <a:pt x="2332952" y="392946"/>
                </a:cubicBezTo>
                <a:cubicBezTo>
                  <a:pt x="2273781" y="287416"/>
                  <a:pt x="2179047" y="234651"/>
                  <a:pt x="2048754" y="234651"/>
                </a:cubicBezTo>
                <a:close/>
                <a:moveTo>
                  <a:pt x="2026095" y="0"/>
                </a:moveTo>
                <a:cubicBezTo>
                  <a:pt x="2265101" y="3777"/>
                  <a:pt x="2436736" y="97545"/>
                  <a:pt x="2540997" y="281306"/>
                </a:cubicBezTo>
                <a:cubicBezTo>
                  <a:pt x="2623004" y="427920"/>
                  <a:pt x="2664008" y="628986"/>
                  <a:pt x="2664008" y="884502"/>
                </a:cubicBezTo>
                <a:cubicBezTo>
                  <a:pt x="2664008" y="1475922"/>
                  <a:pt x="2458923" y="1771633"/>
                  <a:pt x="2048754" y="1771633"/>
                </a:cubicBezTo>
                <a:cubicBezTo>
                  <a:pt x="1638557" y="1771633"/>
                  <a:pt x="1433459" y="1475922"/>
                  <a:pt x="1433459" y="884502"/>
                </a:cubicBezTo>
                <a:cubicBezTo>
                  <a:pt x="1433459" y="294834"/>
                  <a:pt x="1631004" y="0"/>
                  <a:pt x="2026095" y="0"/>
                </a:cubicBezTo>
                <a:close/>
                <a:moveTo>
                  <a:pt x="610196" y="0"/>
                </a:moveTo>
                <a:cubicBezTo>
                  <a:pt x="794793" y="0"/>
                  <a:pt x="944846" y="58633"/>
                  <a:pt x="1060357" y="175897"/>
                </a:cubicBezTo>
                <a:cubicBezTo>
                  <a:pt x="1160276" y="254235"/>
                  <a:pt x="1210236" y="371041"/>
                  <a:pt x="1210236" y="526315"/>
                </a:cubicBezTo>
                <a:cubicBezTo>
                  <a:pt x="1210236" y="603925"/>
                  <a:pt x="1187583" y="678257"/>
                  <a:pt x="1142277" y="749311"/>
                </a:cubicBezTo>
                <a:cubicBezTo>
                  <a:pt x="1096970" y="820367"/>
                  <a:pt x="1040591" y="886168"/>
                  <a:pt x="973137" y="946715"/>
                </a:cubicBezTo>
                <a:cubicBezTo>
                  <a:pt x="905683" y="1007263"/>
                  <a:pt x="833004" y="1064080"/>
                  <a:pt x="755097" y="1117170"/>
                </a:cubicBezTo>
                <a:cubicBezTo>
                  <a:pt x="677190" y="1170258"/>
                  <a:pt x="605246" y="1221135"/>
                  <a:pt x="539263" y="1269799"/>
                </a:cubicBezTo>
                <a:cubicBezTo>
                  <a:pt x="473280" y="1318464"/>
                  <a:pt x="418073" y="1365820"/>
                  <a:pt x="373643" y="1411868"/>
                </a:cubicBezTo>
                <a:cubicBezTo>
                  <a:pt x="329214" y="1457916"/>
                  <a:pt x="304922" y="1493700"/>
                  <a:pt x="300768" y="1519219"/>
                </a:cubicBezTo>
                <a:lnTo>
                  <a:pt x="1205178" y="1519219"/>
                </a:lnTo>
                <a:lnTo>
                  <a:pt x="1205178" y="1751320"/>
                </a:lnTo>
                <a:lnTo>
                  <a:pt x="22862" y="1751320"/>
                </a:lnTo>
                <a:lnTo>
                  <a:pt x="22862" y="1621269"/>
                </a:lnTo>
                <a:cubicBezTo>
                  <a:pt x="22862" y="1534137"/>
                  <a:pt x="47133" y="1454820"/>
                  <a:pt x="95677" y="1383321"/>
                </a:cubicBezTo>
                <a:cubicBezTo>
                  <a:pt x="144220" y="1311821"/>
                  <a:pt x="204336" y="1245413"/>
                  <a:pt x="276025" y="1184097"/>
                </a:cubicBezTo>
                <a:cubicBezTo>
                  <a:pt x="347713" y="1122781"/>
                  <a:pt x="424197" y="1065450"/>
                  <a:pt x="505475" y="1012105"/>
                </a:cubicBezTo>
                <a:cubicBezTo>
                  <a:pt x="586753" y="958760"/>
                  <a:pt x="662003" y="905402"/>
                  <a:pt x="731224" y="852030"/>
                </a:cubicBezTo>
                <a:cubicBezTo>
                  <a:pt x="800444" y="798658"/>
                  <a:pt x="857195" y="745400"/>
                  <a:pt x="901476" y="692258"/>
                </a:cubicBezTo>
                <a:cubicBezTo>
                  <a:pt x="945757" y="639115"/>
                  <a:pt x="967898" y="582950"/>
                  <a:pt x="967898" y="523766"/>
                </a:cubicBezTo>
                <a:cubicBezTo>
                  <a:pt x="967898" y="433666"/>
                  <a:pt x="937960" y="362955"/>
                  <a:pt x="878087" y="311633"/>
                </a:cubicBezTo>
                <a:cubicBezTo>
                  <a:pt x="818215" y="260312"/>
                  <a:pt x="732950" y="234651"/>
                  <a:pt x="622294" y="234651"/>
                </a:cubicBezTo>
                <a:cubicBezTo>
                  <a:pt x="511639" y="234651"/>
                  <a:pt x="423705" y="257830"/>
                  <a:pt x="358490" y="304189"/>
                </a:cubicBezTo>
                <a:cubicBezTo>
                  <a:pt x="293276" y="350546"/>
                  <a:pt x="253385" y="424751"/>
                  <a:pt x="238819" y="526800"/>
                </a:cubicBezTo>
                <a:lnTo>
                  <a:pt x="0" y="526800"/>
                </a:lnTo>
                <a:cubicBezTo>
                  <a:pt x="14082" y="360116"/>
                  <a:pt x="79133" y="230361"/>
                  <a:pt x="195158" y="137537"/>
                </a:cubicBezTo>
                <a:cubicBezTo>
                  <a:pt x="309805" y="45847"/>
                  <a:pt x="448151" y="0"/>
                  <a:pt x="61019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381000" dist="266700" dir="2700000" algn="tl" rotWithShape="0">
              <a:prstClr val="black">
                <a:alpha val="24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en-US" sz="1200" b="0">
                <a:solidFill>
                  <a:schemeClr val="tx1">
                    <a:lumMod val="85000"/>
                    <a:lumOff val="15000"/>
                  </a:schemeClr>
                </a:solidFill>
                <a:latin typeface="Questrial" panose="02000000000000000000" pitchFamily="2" charset="0"/>
                <a:cs typeface="Poppins" panose="00000500000000000000" pitchFamily="2" charset="0"/>
              </a:defRPr>
            </a:lvl1pPr>
          </a:lstStyle>
          <a:p>
            <a:pPr marL="0" lvl="0">
              <a:lnSpc>
                <a:spcPct val="80000"/>
              </a:lnSpc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044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</p:bld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C94C6CE-6824-4E7E-ACEC-D73C4FED998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50000"/>
              <a:lumOff val="50000"/>
              <a:alpha val="10000"/>
            </a:schemeClr>
          </a:solidFill>
        </p:spPr>
        <p:txBody>
          <a:bodyPr wrap="square">
            <a:noAutofit/>
          </a:bodyPr>
          <a:lstStyle>
            <a:lvl1pPr>
              <a:defRPr lang="en-US" sz="1400"/>
            </a:lvl1pPr>
          </a:lstStyle>
          <a:p>
            <a:pPr marL="0" lv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381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A436020-CB89-4404-BA9A-AFB773C91A8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81750" y="0"/>
            <a:ext cx="4705350" cy="5124450"/>
          </a:xfrm>
          <a:custGeom>
            <a:avLst/>
            <a:gdLst>
              <a:gd name="connsiteX0" fmla="*/ 0 w 4705350"/>
              <a:gd name="connsiteY0" fmla="*/ 0 h 5676900"/>
              <a:gd name="connsiteX1" fmla="*/ 4705350 w 4705350"/>
              <a:gd name="connsiteY1" fmla="*/ 0 h 5676900"/>
              <a:gd name="connsiteX2" fmla="*/ 4705350 w 4705350"/>
              <a:gd name="connsiteY2" fmla="*/ 5676900 h 5676900"/>
              <a:gd name="connsiteX3" fmla="*/ 0 w 4705350"/>
              <a:gd name="connsiteY3" fmla="*/ 5676900 h 5676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05350" h="5676900">
                <a:moveTo>
                  <a:pt x="0" y="0"/>
                </a:moveTo>
                <a:lnTo>
                  <a:pt x="4705350" y="0"/>
                </a:lnTo>
                <a:lnTo>
                  <a:pt x="4705350" y="5676900"/>
                </a:lnTo>
                <a:lnTo>
                  <a:pt x="0" y="56769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205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799853D-67E4-48FB-9BD4-E36C3155269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667501" y="512066"/>
            <a:ext cx="4279900" cy="6345934"/>
          </a:xfrm>
          <a:custGeom>
            <a:avLst/>
            <a:gdLst>
              <a:gd name="connsiteX0" fmla="*/ 0 w 4279900"/>
              <a:gd name="connsiteY0" fmla="*/ 0 h 6345934"/>
              <a:gd name="connsiteX1" fmla="*/ 4279900 w 4279900"/>
              <a:gd name="connsiteY1" fmla="*/ 0 h 6345934"/>
              <a:gd name="connsiteX2" fmla="*/ 4279900 w 4279900"/>
              <a:gd name="connsiteY2" fmla="*/ 6345934 h 6345934"/>
              <a:gd name="connsiteX3" fmla="*/ 0 w 4279900"/>
              <a:gd name="connsiteY3" fmla="*/ 6345934 h 6345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79900" h="6345934">
                <a:moveTo>
                  <a:pt x="0" y="0"/>
                </a:moveTo>
                <a:lnTo>
                  <a:pt x="4279900" y="0"/>
                </a:lnTo>
                <a:lnTo>
                  <a:pt x="4279900" y="6345934"/>
                </a:lnTo>
                <a:lnTo>
                  <a:pt x="0" y="634593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423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260CF49-A895-4D8D-AB71-BA78CD37BE1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753109" y="2153265"/>
            <a:ext cx="8438891" cy="4704735"/>
          </a:xfrm>
          <a:custGeom>
            <a:avLst/>
            <a:gdLst>
              <a:gd name="connsiteX0" fmla="*/ 149875 w 8438891"/>
              <a:gd name="connsiteY0" fmla="*/ 0 h 4704735"/>
              <a:gd name="connsiteX1" fmla="*/ 8438891 w 8438891"/>
              <a:gd name="connsiteY1" fmla="*/ 0 h 4704735"/>
              <a:gd name="connsiteX2" fmla="*/ 8438891 w 8438891"/>
              <a:gd name="connsiteY2" fmla="*/ 4704735 h 4704735"/>
              <a:gd name="connsiteX3" fmla="*/ 0 w 8438891"/>
              <a:gd name="connsiteY3" fmla="*/ 4704735 h 4704735"/>
              <a:gd name="connsiteX4" fmla="*/ 0 w 8438891"/>
              <a:gd name="connsiteY4" fmla="*/ 149875 h 4704735"/>
              <a:gd name="connsiteX5" fmla="*/ 149875 w 8438891"/>
              <a:gd name="connsiteY5" fmla="*/ 0 h 4704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438891" h="4704735">
                <a:moveTo>
                  <a:pt x="149875" y="0"/>
                </a:moveTo>
                <a:lnTo>
                  <a:pt x="8438891" y="0"/>
                </a:lnTo>
                <a:lnTo>
                  <a:pt x="8438891" y="4704735"/>
                </a:lnTo>
                <a:lnTo>
                  <a:pt x="0" y="4704735"/>
                </a:lnTo>
                <a:lnTo>
                  <a:pt x="0" y="149875"/>
                </a:lnTo>
                <a:cubicBezTo>
                  <a:pt x="0" y="67101"/>
                  <a:pt x="67101" y="0"/>
                  <a:pt x="14987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92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C94C6CE-6824-4E7E-ACEC-D73C4FED998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9296400"/>
            <a:ext cx="12192000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798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0C2D80BE-F2CA-4B88-89C5-459C4B1442C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013707" y="489109"/>
            <a:ext cx="1107740" cy="1107740"/>
          </a:xfrm>
          <a:custGeom>
            <a:avLst/>
            <a:gdLst>
              <a:gd name="connsiteX0" fmla="*/ 553870 w 1107740"/>
              <a:gd name="connsiteY0" fmla="*/ 0 h 1107740"/>
              <a:gd name="connsiteX1" fmla="*/ 1107740 w 1107740"/>
              <a:gd name="connsiteY1" fmla="*/ 553870 h 1107740"/>
              <a:gd name="connsiteX2" fmla="*/ 553870 w 1107740"/>
              <a:gd name="connsiteY2" fmla="*/ 1107740 h 1107740"/>
              <a:gd name="connsiteX3" fmla="*/ 0 w 1107740"/>
              <a:gd name="connsiteY3" fmla="*/ 553870 h 1107740"/>
              <a:gd name="connsiteX4" fmla="*/ 553870 w 1107740"/>
              <a:gd name="connsiteY4" fmla="*/ 0 h 1107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7740" h="1107740">
                <a:moveTo>
                  <a:pt x="553870" y="0"/>
                </a:moveTo>
                <a:cubicBezTo>
                  <a:pt x="859764" y="0"/>
                  <a:pt x="1107740" y="247976"/>
                  <a:pt x="1107740" y="553870"/>
                </a:cubicBezTo>
                <a:cubicBezTo>
                  <a:pt x="1107740" y="859764"/>
                  <a:pt x="859764" y="1107740"/>
                  <a:pt x="553870" y="1107740"/>
                </a:cubicBezTo>
                <a:cubicBezTo>
                  <a:pt x="247976" y="1107740"/>
                  <a:pt x="0" y="859764"/>
                  <a:pt x="0" y="553870"/>
                </a:cubicBezTo>
                <a:cubicBezTo>
                  <a:pt x="0" y="247976"/>
                  <a:pt x="247976" y="0"/>
                  <a:pt x="55387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000"/>
            </a:lvl1pPr>
          </a:lstStyle>
          <a:p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C610BA99-9BF1-40F5-B7CE-9B055D5FCDB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652783" y="1369249"/>
            <a:ext cx="1025608" cy="1025608"/>
          </a:xfrm>
          <a:custGeom>
            <a:avLst/>
            <a:gdLst>
              <a:gd name="connsiteX0" fmla="*/ 553870 w 1107740"/>
              <a:gd name="connsiteY0" fmla="*/ 0 h 1107740"/>
              <a:gd name="connsiteX1" fmla="*/ 1107740 w 1107740"/>
              <a:gd name="connsiteY1" fmla="*/ 553870 h 1107740"/>
              <a:gd name="connsiteX2" fmla="*/ 553870 w 1107740"/>
              <a:gd name="connsiteY2" fmla="*/ 1107740 h 1107740"/>
              <a:gd name="connsiteX3" fmla="*/ 0 w 1107740"/>
              <a:gd name="connsiteY3" fmla="*/ 553870 h 1107740"/>
              <a:gd name="connsiteX4" fmla="*/ 553870 w 1107740"/>
              <a:gd name="connsiteY4" fmla="*/ 0 h 1107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7740" h="1107740">
                <a:moveTo>
                  <a:pt x="553870" y="0"/>
                </a:moveTo>
                <a:cubicBezTo>
                  <a:pt x="859764" y="0"/>
                  <a:pt x="1107740" y="247976"/>
                  <a:pt x="1107740" y="553870"/>
                </a:cubicBezTo>
                <a:cubicBezTo>
                  <a:pt x="1107740" y="859764"/>
                  <a:pt x="859764" y="1107740"/>
                  <a:pt x="553870" y="1107740"/>
                </a:cubicBezTo>
                <a:cubicBezTo>
                  <a:pt x="247976" y="1107740"/>
                  <a:pt x="0" y="859764"/>
                  <a:pt x="0" y="553870"/>
                </a:cubicBezTo>
                <a:cubicBezTo>
                  <a:pt x="0" y="247976"/>
                  <a:pt x="247976" y="0"/>
                  <a:pt x="55387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000"/>
            </a:lvl1pPr>
          </a:lstStyle>
          <a:p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104F9F25-65D0-46EA-A3D0-1B69769EDEA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487715" y="3691287"/>
            <a:ext cx="1632856" cy="1632856"/>
          </a:xfrm>
          <a:custGeom>
            <a:avLst/>
            <a:gdLst>
              <a:gd name="connsiteX0" fmla="*/ 553870 w 1107740"/>
              <a:gd name="connsiteY0" fmla="*/ 0 h 1107740"/>
              <a:gd name="connsiteX1" fmla="*/ 1107740 w 1107740"/>
              <a:gd name="connsiteY1" fmla="*/ 553870 h 1107740"/>
              <a:gd name="connsiteX2" fmla="*/ 553870 w 1107740"/>
              <a:gd name="connsiteY2" fmla="*/ 1107740 h 1107740"/>
              <a:gd name="connsiteX3" fmla="*/ 0 w 1107740"/>
              <a:gd name="connsiteY3" fmla="*/ 553870 h 1107740"/>
              <a:gd name="connsiteX4" fmla="*/ 553870 w 1107740"/>
              <a:gd name="connsiteY4" fmla="*/ 0 h 1107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7740" h="1107740">
                <a:moveTo>
                  <a:pt x="553870" y="0"/>
                </a:moveTo>
                <a:cubicBezTo>
                  <a:pt x="859764" y="0"/>
                  <a:pt x="1107740" y="247976"/>
                  <a:pt x="1107740" y="553870"/>
                </a:cubicBezTo>
                <a:cubicBezTo>
                  <a:pt x="1107740" y="859764"/>
                  <a:pt x="859764" y="1107740"/>
                  <a:pt x="553870" y="1107740"/>
                </a:cubicBezTo>
                <a:cubicBezTo>
                  <a:pt x="247976" y="1107740"/>
                  <a:pt x="0" y="859764"/>
                  <a:pt x="0" y="553870"/>
                </a:cubicBezTo>
                <a:cubicBezTo>
                  <a:pt x="0" y="247976"/>
                  <a:pt x="247976" y="0"/>
                  <a:pt x="55387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000"/>
            </a:lvl1pPr>
          </a:lstStyle>
          <a:p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2B6C40C5-43D4-4826-A870-D97485C6C2A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311057" y="4678056"/>
            <a:ext cx="721258" cy="721258"/>
          </a:xfrm>
          <a:custGeom>
            <a:avLst/>
            <a:gdLst>
              <a:gd name="connsiteX0" fmla="*/ 553870 w 1107740"/>
              <a:gd name="connsiteY0" fmla="*/ 0 h 1107740"/>
              <a:gd name="connsiteX1" fmla="*/ 1107740 w 1107740"/>
              <a:gd name="connsiteY1" fmla="*/ 553870 h 1107740"/>
              <a:gd name="connsiteX2" fmla="*/ 553870 w 1107740"/>
              <a:gd name="connsiteY2" fmla="*/ 1107740 h 1107740"/>
              <a:gd name="connsiteX3" fmla="*/ 0 w 1107740"/>
              <a:gd name="connsiteY3" fmla="*/ 553870 h 1107740"/>
              <a:gd name="connsiteX4" fmla="*/ 553870 w 1107740"/>
              <a:gd name="connsiteY4" fmla="*/ 0 h 1107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7740" h="1107740">
                <a:moveTo>
                  <a:pt x="553870" y="0"/>
                </a:moveTo>
                <a:cubicBezTo>
                  <a:pt x="859764" y="0"/>
                  <a:pt x="1107740" y="247976"/>
                  <a:pt x="1107740" y="553870"/>
                </a:cubicBezTo>
                <a:cubicBezTo>
                  <a:pt x="1107740" y="859764"/>
                  <a:pt x="859764" y="1107740"/>
                  <a:pt x="553870" y="1107740"/>
                </a:cubicBezTo>
                <a:cubicBezTo>
                  <a:pt x="247976" y="1107740"/>
                  <a:pt x="0" y="859764"/>
                  <a:pt x="0" y="553870"/>
                </a:cubicBezTo>
                <a:cubicBezTo>
                  <a:pt x="0" y="247976"/>
                  <a:pt x="247976" y="0"/>
                  <a:pt x="55387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000"/>
            </a:lvl1pPr>
          </a:lstStyle>
          <a:p>
            <a:endParaRPr lang="en-US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702E367B-CE8E-4D1F-978D-9E13E40FB56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696641" y="1272105"/>
            <a:ext cx="498638" cy="498638"/>
          </a:xfrm>
          <a:custGeom>
            <a:avLst/>
            <a:gdLst>
              <a:gd name="connsiteX0" fmla="*/ 553870 w 1107740"/>
              <a:gd name="connsiteY0" fmla="*/ 0 h 1107740"/>
              <a:gd name="connsiteX1" fmla="*/ 1107740 w 1107740"/>
              <a:gd name="connsiteY1" fmla="*/ 553870 h 1107740"/>
              <a:gd name="connsiteX2" fmla="*/ 553870 w 1107740"/>
              <a:gd name="connsiteY2" fmla="*/ 1107740 h 1107740"/>
              <a:gd name="connsiteX3" fmla="*/ 0 w 1107740"/>
              <a:gd name="connsiteY3" fmla="*/ 553870 h 1107740"/>
              <a:gd name="connsiteX4" fmla="*/ 553870 w 1107740"/>
              <a:gd name="connsiteY4" fmla="*/ 0 h 1107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7740" h="1107740">
                <a:moveTo>
                  <a:pt x="553870" y="0"/>
                </a:moveTo>
                <a:cubicBezTo>
                  <a:pt x="859764" y="0"/>
                  <a:pt x="1107740" y="247976"/>
                  <a:pt x="1107740" y="553870"/>
                </a:cubicBezTo>
                <a:cubicBezTo>
                  <a:pt x="1107740" y="859764"/>
                  <a:pt x="859764" y="1107740"/>
                  <a:pt x="553870" y="1107740"/>
                </a:cubicBezTo>
                <a:cubicBezTo>
                  <a:pt x="247976" y="1107740"/>
                  <a:pt x="0" y="859764"/>
                  <a:pt x="0" y="553870"/>
                </a:cubicBezTo>
                <a:cubicBezTo>
                  <a:pt x="0" y="247976"/>
                  <a:pt x="247976" y="0"/>
                  <a:pt x="55387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000"/>
            </a:lvl1pPr>
          </a:lstStyle>
          <a:p>
            <a:endParaRPr lang="en-US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AF47D7F0-6301-4A04-80C7-65DA1C89A88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187543" y="814484"/>
            <a:ext cx="1413880" cy="1413880"/>
          </a:xfrm>
          <a:custGeom>
            <a:avLst/>
            <a:gdLst>
              <a:gd name="connsiteX0" fmla="*/ 553870 w 1107740"/>
              <a:gd name="connsiteY0" fmla="*/ 0 h 1107740"/>
              <a:gd name="connsiteX1" fmla="*/ 1107740 w 1107740"/>
              <a:gd name="connsiteY1" fmla="*/ 553870 h 1107740"/>
              <a:gd name="connsiteX2" fmla="*/ 553870 w 1107740"/>
              <a:gd name="connsiteY2" fmla="*/ 1107740 h 1107740"/>
              <a:gd name="connsiteX3" fmla="*/ 0 w 1107740"/>
              <a:gd name="connsiteY3" fmla="*/ 553870 h 1107740"/>
              <a:gd name="connsiteX4" fmla="*/ 553870 w 1107740"/>
              <a:gd name="connsiteY4" fmla="*/ 0 h 1107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7740" h="1107740">
                <a:moveTo>
                  <a:pt x="553870" y="0"/>
                </a:moveTo>
                <a:cubicBezTo>
                  <a:pt x="859764" y="0"/>
                  <a:pt x="1107740" y="247976"/>
                  <a:pt x="1107740" y="553870"/>
                </a:cubicBezTo>
                <a:cubicBezTo>
                  <a:pt x="1107740" y="859764"/>
                  <a:pt x="859764" y="1107740"/>
                  <a:pt x="553870" y="1107740"/>
                </a:cubicBezTo>
                <a:cubicBezTo>
                  <a:pt x="247976" y="1107740"/>
                  <a:pt x="0" y="859764"/>
                  <a:pt x="0" y="553870"/>
                </a:cubicBezTo>
                <a:cubicBezTo>
                  <a:pt x="0" y="247976"/>
                  <a:pt x="247976" y="0"/>
                  <a:pt x="55387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000"/>
            </a:lvl1pPr>
          </a:lstStyle>
          <a:p>
            <a:endParaRPr lang="en-US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94026357-2641-477C-A3C8-1AFFE7CFC1D5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998224" y="4086315"/>
            <a:ext cx="792292" cy="792292"/>
          </a:xfrm>
          <a:custGeom>
            <a:avLst/>
            <a:gdLst>
              <a:gd name="connsiteX0" fmla="*/ 553870 w 1107740"/>
              <a:gd name="connsiteY0" fmla="*/ 0 h 1107740"/>
              <a:gd name="connsiteX1" fmla="*/ 1107740 w 1107740"/>
              <a:gd name="connsiteY1" fmla="*/ 553870 h 1107740"/>
              <a:gd name="connsiteX2" fmla="*/ 553870 w 1107740"/>
              <a:gd name="connsiteY2" fmla="*/ 1107740 h 1107740"/>
              <a:gd name="connsiteX3" fmla="*/ 0 w 1107740"/>
              <a:gd name="connsiteY3" fmla="*/ 553870 h 1107740"/>
              <a:gd name="connsiteX4" fmla="*/ 553870 w 1107740"/>
              <a:gd name="connsiteY4" fmla="*/ 0 h 1107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7740" h="1107740">
                <a:moveTo>
                  <a:pt x="553870" y="0"/>
                </a:moveTo>
                <a:cubicBezTo>
                  <a:pt x="859764" y="0"/>
                  <a:pt x="1107740" y="247976"/>
                  <a:pt x="1107740" y="553870"/>
                </a:cubicBezTo>
                <a:cubicBezTo>
                  <a:pt x="1107740" y="859764"/>
                  <a:pt x="859764" y="1107740"/>
                  <a:pt x="553870" y="1107740"/>
                </a:cubicBezTo>
                <a:cubicBezTo>
                  <a:pt x="247976" y="1107740"/>
                  <a:pt x="0" y="859764"/>
                  <a:pt x="0" y="553870"/>
                </a:cubicBezTo>
                <a:cubicBezTo>
                  <a:pt x="0" y="247976"/>
                  <a:pt x="247976" y="0"/>
                  <a:pt x="55387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0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140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2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2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9" presetClass="entr" presetSubtype="0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9" presetClass="entr" presetSubtype="0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4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AEC66D3-4EB6-4878-802C-8C35CC9C1D6E}"/>
              </a:ext>
            </a:extLst>
          </p:cNvPr>
          <p:cNvSpPr/>
          <p:nvPr userDrawn="1"/>
        </p:nvSpPr>
        <p:spPr>
          <a:xfrm>
            <a:off x="11422381" y="2066924"/>
            <a:ext cx="769619" cy="2905125"/>
          </a:xfrm>
          <a:prstGeom prst="rect">
            <a:avLst/>
          </a:prstGeom>
          <a:solidFill>
            <a:srgbClr val="F6F7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FAF40D64-B1FC-46EB-9F01-C4E6831AE5F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124950" y="1028700"/>
            <a:ext cx="3067050" cy="1771650"/>
          </a:xfrm>
          <a:custGeom>
            <a:avLst/>
            <a:gdLst>
              <a:gd name="connsiteX0" fmla="*/ 104775 w 3067050"/>
              <a:gd name="connsiteY0" fmla="*/ 0 h 1771650"/>
              <a:gd name="connsiteX1" fmla="*/ 3067050 w 3067050"/>
              <a:gd name="connsiteY1" fmla="*/ 0 h 1771650"/>
              <a:gd name="connsiteX2" fmla="*/ 3067050 w 3067050"/>
              <a:gd name="connsiteY2" fmla="*/ 1771650 h 1771650"/>
              <a:gd name="connsiteX3" fmla="*/ 104775 w 3067050"/>
              <a:gd name="connsiteY3" fmla="*/ 1771650 h 1771650"/>
              <a:gd name="connsiteX4" fmla="*/ 0 w 3067050"/>
              <a:gd name="connsiteY4" fmla="*/ 1666875 h 1771650"/>
              <a:gd name="connsiteX5" fmla="*/ 0 w 3067050"/>
              <a:gd name="connsiteY5" fmla="*/ 104775 h 1771650"/>
              <a:gd name="connsiteX6" fmla="*/ 104775 w 3067050"/>
              <a:gd name="connsiteY6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67050" h="1771650">
                <a:moveTo>
                  <a:pt x="104775" y="0"/>
                </a:moveTo>
                <a:lnTo>
                  <a:pt x="3067050" y="0"/>
                </a:lnTo>
                <a:lnTo>
                  <a:pt x="3067050" y="1771650"/>
                </a:lnTo>
                <a:lnTo>
                  <a:pt x="104775" y="1771650"/>
                </a:lnTo>
                <a:cubicBezTo>
                  <a:pt x="46909" y="1771650"/>
                  <a:pt x="0" y="1724741"/>
                  <a:pt x="0" y="1666875"/>
                </a:cubicBezTo>
                <a:lnTo>
                  <a:pt x="0" y="104775"/>
                </a:lnTo>
                <a:cubicBezTo>
                  <a:pt x="0" y="46909"/>
                  <a:pt x="46909" y="0"/>
                  <a:pt x="10477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/>
            </a:lvl1pPr>
          </a:lstStyle>
          <a:p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7289A7C-B582-462A-9AC9-8DC9627F6C4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305550" y="3009900"/>
            <a:ext cx="5886450" cy="1181100"/>
          </a:xfrm>
          <a:custGeom>
            <a:avLst/>
            <a:gdLst>
              <a:gd name="connsiteX0" fmla="*/ 69850 w 5886450"/>
              <a:gd name="connsiteY0" fmla="*/ 0 h 1181100"/>
              <a:gd name="connsiteX1" fmla="*/ 5886450 w 5886450"/>
              <a:gd name="connsiteY1" fmla="*/ 0 h 1181100"/>
              <a:gd name="connsiteX2" fmla="*/ 5886450 w 5886450"/>
              <a:gd name="connsiteY2" fmla="*/ 1181100 h 1181100"/>
              <a:gd name="connsiteX3" fmla="*/ 69850 w 5886450"/>
              <a:gd name="connsiteY3" fmla="*/ 1181100 h 1181100"/>
              <a:gd name="connsiteX4" fmla="*/ 0 w 5886450"/>
              <a:gd name="connsiteY4" fmla="*/ 1111250 h 1181100"/>
              <a:gd name="connsiteX5" fmla="*/ 0 w 5886450"/>
              <a:gd name="connsiteY5" fmla="*/ 69850 h 1181100"/>
              <a:gd name="connsiteX6" fmla="*/ 69850 w 5886450"/>
              <a:gd name="connsiteY6" fmla="*/ 0 h 1181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886450" h="1181100">
                <a:moveTo>
                  <a:pt x="69850" y="0"/>
                </a:moveTo>
                <a:lnTo>
                  <a:pt x="5886450" y="0"/>
                </a:lnTo>
                <a:lnTo>
                  <a:pt x="5886450" y="1181100"/>
                </a:lnTo>
                <a:lnTo>
                  <a:pt x="69850" y="1181100"/>
                </a:lnTo>
                <a:cubicBezTo>
                  <a:pt x="31273" y="1181100"/>
                  <a:pt x="0" y="1149827"/>
                  <a:pt x="0" y="1111250"/>
                </a:cubicBezTo>
                <a:lnTo>
                  <a:pt x="0" y="69850"/>
                </a:lnTo>
                <a:cubicBezTo>
                  <a:pt x="0" y="31273"/>
                  <a:pt x="31273" y="0"/>
                  <a:pt x="6985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/>
            </a:lvl1pPr>
          </a:lstStyle>
          <a:p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51A9C08A-2955-42BA-93FA-8CB0BD1EA8C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124950" y="4400550"/>
            <a:ext cx="3067050" cy="1181100"/>
          </a:xfrm>
          <a:custGeom>
            <a:avLst/>
            <a:gdLst>
              <a:gd name="connsiteX0" fmla="*/ 69850 w 3067050"/>
              <a:gd name="connsiteY0" fmla="*/ 0 h 1181100"/>
              <a:gd name="connsiteX1" fmla="*/ 3067050 w 3067050"/>
              <a:gd name="connsiteY1" fmla="*/ 0 h 1181100"/>
              <a:gd name="connsiteX2" fmla="*/ 3067050 w 3067050"/>
              <a:gd name="connsiteY2" fmla="*/ 1181100 h 1181100"/>
              <a:gd name="connsiteX3" fmla="*/ 69850 w 3067050"/>
              <a:gd name="connsiteY3" fmla="*/ 1181100 h 1181100"/>
              <a:gd name="connsiteX4" fmla="*/ 0 w 3067050"/>
              <a:gd name="connsiteY4" fmla="*/ 1111250 h 1181100"/>
              <a:gd name="connsiteX5" fmla="*/ 0 w 3067050"/>
              <a:gd name="connsiteY5" fmla="*/ 69850 h 1181100"/>
              <a:gd name="connsiteX6" fmla="*/ 69850 w 3067050"/>
              <a:gd name="connsiteY6" fmla="*/ 0 h 1181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67050" h="1181100">
                <a:moveTo>
                  <a:pt x="69850" y="0"/>
                </a:moveTo>
                <a:lnTo>
                  <a:pt x="3067050" y="0"/>
                </a:lnTo>
                <a:lnTo>
                  <a:pt x="3067050" y="1181100"/>
                </a:lnTo>
                <a:lnTo>
                  <a:pt x="69850" y="1181100"/>
                </a:lnTo>
                <a:cubicBezTo>
                  <a:pt x="31273" y="1181100"/>
                  <a:pt x="0" y="1149827"/>
                  <a:pt x="0" y="1111250"/>
                </a:cubicBezTo>
                <a:lnTo>
                  <a:pt x="0" y="69850"/>
                </a:lnTo>
                <a:cubicBezTo>
                  <a:pt x="0" y="31273"/>
                  <a:pt x="31273" y="0"/>
                  <a:pt x="6985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/>
            </a:lvl1pPr>
          </a:lstStyle>
          <a:p>
            <a:endParaRPr lang="en-US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D7B89BE2-A313-4F35-A247-1F9A7F7A3C1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486400" y="4400550"/>
            <a:ext cx="3409950" cy="1181100"/>
          </a:xfrm>
          <a:custGeom>
            <a:avLst/>
            <a:gdLst>
              <a:gd name="connsiteX0" fmla="*/ 69850 w 3409950"/>
              <a:gd name="connsiteY0" fmla="*/ 0 h 1181100"/>
              <a:gd name="connsiteX1" fmla="*/ 3340100 w 3409950"/>
              <a:gd name="connsiteY1" fmla="*/ 0 h 1181100"/>
              <a:gd name="connsiteX2" fmla="*/ 3409950 w 3409950"/>
              <a:gd name="connsiteY2" fmla="*/ 69850 h 1181100"/>
              <a:gd name="connsiteX3" fmla="*/ 3409950 w 3409950"/>
              <a:gd name="connsiteY3" fmla="*/ 1111250 h 1181100"/>
              <a:gd name="connsiteX4" fmla="*/ 3340100 w 3409950"/>
              <a:gd name="connsiteY4" fmla="*/ 1181100 h 1181100"/>
              <a:gd name="connsiteX5" fmla="*/ 69850 w 3409950"/>
              <a:gd name="connsiteY5" fmla="*/ 1181100 h 1181100"/>
              <a:gd name="connsiteX6" fmla="*/ 0 w 3409950"/>
              <a:gd name="connsiteY6" fmla="*/ 1111250 h 1181100"/>
              <a:gd name="connsiteX7" fmla="*/ 0 w 3409950"/>
              <a:gd name="connsiteY7" fmla="*/ 69850 h 1181100"/>
              <a:gd name="connsiteX8" fmla="*/ 69850 w 3409950"/>
              <a:gd name="connsiteY8" fmla="*/ 0 h 1181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09950" h="1181100">
                <a:moveTo>
                  <a:pt x="69850" y="0"/>
                </a:moveTo>
                <a:lnTo>
                  <a:pt x="3340100" y="0"/>
                </a:lnTo>
                <a:cubicBezTo>
                  <a:pt x="3378677" y="0"/>
                  <a:pt x="3409950" y="31273"/>
                  <a:pt x="3409950" y="69850"/>
                </a:cubicBezTo>
                <a:lnTo>
                  <a:pt x="3409950" y="1111250"/>
                </a:lnTo>
                <a:cubicBezTo>
                  <a:pt x="3409950" y="1149827"/>
                  <a:pt x="3378677" y="1181100"/>
                  <a:pt x="3340100" y="1181100"/>
                </a:cubicBezTo>
                <a:lnTo>
                  <a:pt x="69850" y="1181100"/>
                </a:lnTo>
                <a:cubicBezTo>
                  <a:pt x="31273" y="1181100"/>
                  <a:pt x="0" y="1149827"/>
                  <a:pt x="0" y="1111250"/>
                </a:cubicBezTo>
                <a:lnTo>
                  <a:pt x="0" y="69850"/>
                </a:lnTo>
                <a:cubicBezTo>
                  <a:pt x="0" y="31273"/>
                  <a:pt x="31273" y="0"/>
                  <a:pt x="6985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/>
            </a:lvl1pPr>
          </a:lstStyle>
          <a:p>
            <a:endParaRPr lang="en-US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E6A9D275-7E53-4D2F-9500-0ED77C11A13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47850" y="4400550"/>
            <a:ext cx="3409950" cy="1181100"/>
          </a:xfrm>
          <a:custGeom>
            <a:avLst/>
            <a:gdLst>
              <a:gd name="connsiteX0" fmla="*/ 69850 w 3409950"/>
              <a:gd name="connsiteY0" fmla="*/ 0 h 1181100"/>
              <a:gd name="connsiteX1" fmla="*/ 3340100 w 3409950"/>
              <a:gd name="connsiteY1" fmla="*/ 0 h 1181100"/>
              <a:gd name="connsiteX2" fmla="*/ 3409950 w 3409950"/>
              <a:gd name="connsiteY2" fmla="*/ 69850 h 1181100"/>
              <a:gd name="connsiteX3" fmla="*/ 3409950 w 3409950"/>
              <a:gd name="connsiteY3" fmla="*/ 1111250 h 1181100"/>
              <a:gd name="connsiteX4" fmla="*/ 3340100 w 3409950"/>
              <a:gd name="connsiteY4" fmla="*/ 1181100 h 1181100"/>
              <a:gd name="connsiteX5" fmla="*/ 69850 w 3409950"/>
              <a:gd name="connsiteY5" fmla="*/ 1181100 h 1181100"/>
              <a:gd name="connsiteX6" fmla="*/ 0 w 3409950"/>
              <a:gd name="connsiteY6" fmla="*/ 1111250 h 1181100"/>
              <a:gd name="connsiteX7" fmla="*/ 0 w 3409950"/>
              <a:gd name="connsiteY7" fmla="*/ 69850 h 1181100"/>
              <a:gd name="connsiteX8" fmla="*/ 69850 w 3409950"/>
              <a:gd name="connsiteY8" fmla="*/ 0 h 1181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09950" h="1181100">
                <a:moveTo>
                  <a:pt x="69850" y="0"/>
                </a:moveTo>
                <a:lnTo>
                  <a:pt x="3340100" y="0"/>
                </a:lnTo>
                <a:cubicBezTo>
                  <a:pt x="3378677" y="0"/>
                  <a:pt x="3409950" y="31273"/>
                  <a:pt x="3409950" y="69850"/>
                </a:cubicBezTo>
                <a:lnTo>
                  <a:pt x="3409950" y="1111250"/>
                </a:lnTo>
                <a:cubicBezTo>
                  <a:pt x="3409950" y="1149827"/>
                  <a:pt x="3378677" y="1181100"/>
                  <a:pt x="3340100" y="1181100"/>
                </a:cubicBezTo>
                <a:lnTo>
                  <a:pt x="69850" y="1181100"/>
                </a:lnTo>
                <a:cubicBezTo>
                  <a:pt x="31273" y="1181100"/>
                  <a:pt x="0" y="1149827"/>
                  <a:pt x="0" y="1111250"/>
                </a:cubicBezTo>
                <a:lnTo>
                  <a:pt x="0" y="69850"/>
                </a:lnTo>
                <a:cubicBezTo>
                  <a:pt x="0" y="31273"/>
                  <a:pt x="31273" y="0"/>
                  <a:pt x="6985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034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/>
      <p:bldP spid="11" grpId="0"/>
      <p:bldP spid="13" grpId="0"/>
      <p:bldP spid="15" grpId="0"/>
      <p:bldP spid="16" grpId="0"/>
    </p:bld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EE250C2-1D1E-4736-824D-2B38975E55C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048000" cy="6858000"/>
          </a:xfrm>
          <a:custGeom>
            <a:avLst/>
            <a:gdLst>
              <a:gd name="connsiteX0" fmla="*/ 0 w 3048000"/>
              <a:gd name="connsiteY0" fmla="*/ 0 h 6858000"/>
              <a:gd name="connsiteX1" fmla="*/ 3048000 w 3048000"/>
              <a:gd name="connsiteY1" fmla="*/ 0 h 6858000"/>
              <a:gd name="connsiteX2" fmla="*/ 3048000 w 3048000"/>
              <a:gd name="connsiteY2" fmla="*/ 6858000 h 6858000"/>
              <a:gd name="connsiteX3" fmla="*/ 0 w 3048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6858000">
                <a:moveTo>
                  <a:pt x="0" y="0"/>
                </a:moveTo>
                <a:lnTo>
                  <a:pt x="3048000" y="0"/>
                </a:lnTo>
                <a:lnTo>
                  <a:pt x="3048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/>
            </a:lvl1pPr>
          </a:lstStyle>
          <a:p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9984890-8115-4937-9549-78F04D59859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048000" y="0"/>
            <a:ext cx="3048000" cy="6858000"/>
          </a:xfrm>
          <a:custGeom>
            <a:avLst/>
            <a:gdLst>
              <a:gd name="connsiteX0" fmla="*/ 0 w 3048000"/>
              <a:gd name="connsiteY0" fmla="*/ 0 h 6858000"/>
              <a:gd name="connsiteX1" fmla="*/ 3048000 w 3048000"/>
              <a:gd name="connsiteY1" fmla="*/ 0 h 6858000"/>
              <a:gd name="connsiteX2" fmla="*/ 3048000 w 3048000"/>
              <a:gd name="connsiteY2" fmla="*/ 6858000 h 6858000"/>
              <a:gd name="connsiteX3" fmla="*/ 0 w 3048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6858000">
                <a:moveTo>
                  <a:pt x="0" y="0"/>
                </a:moveTo>
                <a:lnTo>
                  <a:pt x="3048000" y="0"/>
                </a:lnTo>
                <a:lnTo>
                  <a:pt x="3048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/>
            </a:lvl1pPr>
          </a:lstStyle>
          <a:p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8CCF7F0-63BD-44BA-BEDD-F6D5629D9A8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3048000" cy="6858000"/>
          </a:xfrm>
          <a:custGeom>
            <a:avLst/>
            <a:gdLst>
              <a:gd name="connsiteX0" fmla="*/ 0 w 3048000"/>
              <a:gd name="connsiteY0" fmla="*/ 0 h 6858000"/>
              <a:gd name="connsiteX1" fmla="*/ 3048000 w 3048000"/>
              <a:gd name="connsiteY1" fmla="*/ 0 h 6858000"/>
              <a:gd name="connsiteX2" fmla="*/ 3048000 w 3048000"/>
              <a:gd name="connsiteY2" fmla="*/ 6858000 h 6858000"/>
              <a:gd name="connsiteX3" fmla="*/ 0 w 3048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6858000">
                <a:moveTo>
                  <a:pt x="0" y="0"/>
                </a:moveTo>
                <a:lnTo>
                  <a:pt x="3048000" y="0"/>
                </a:lnTo>
                <a:lnTo>
                  <a:pt x="3048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/>
            </a:lvl1pPr>
          </a:lstStyle>
          <a:p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6782F9B-A12B-48C3-A3FA-070F10F0F15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144000" y="0"/>
            <a:ext cx="3048000" cy="6858000"/>
          </a:xfrm>
          <a:custGeom>
            <a:avLst/>
            <a:gdLst>
              <a:gd name="connsiteX0" fmla="*/ 0 w 3048000"/>
              <a:gd name="connsiteY0" fmla="*/ 0 h 6858000"/>
              <a:gd name="connsiteX1" fmla="*/ 3048000 w 3048000"/>
              <a:gd name="connsiteY1" fmla="*/ 0 h 6858000"/>
              <a:gd name="connsiteX2" fmla="*/ 3048000 w 3048000"/>
              <a:gd name="connsiteY2" fmla="*/ 6858000 h 6858000"/>
              <a:gd name="connsiteX3" fmla="*/ 0 w 3048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6858000">
                <a:moveTo>
                  <a:pt x="0" y="0"/>
                </a:moveTo>
                <a:lnTo>
                  <a:pt x="3048000" y="0"/>
                </a:lnTo>
                <a:lnTo>
                  <a:pt x="3048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533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125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25" accel="100000" fill="hold">
                                          <p:stCondLst>
                                            <p:cond delay="112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35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50" accel="100000" fill="hold">
                                          <p:stCondLst>
                                            <p:cond delay="13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575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75" accel="100000" fill="hold">
                                          <p:stCondLst>
                                            <p:cond delay="157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D5DF1276-9CA7-49D8-B530-09AED1B2338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516852" y="2031095"/>
            <a:ext cx="2759883" cy="3150506"/>
          </a:xfrm>
          <a:custGeom>
            <a:avLst/>
            <a:gdLst>
              <a:gd name="connsiteX0" fmla="*/ 0 w 2759883"/>
              <a:gd name="connsiteY0" fmla="*/ 0 h 3673021"/>
              <a:gd name="connsiteX1" fmla="*/ 2759883 w 2759883"/>
              <a:gd name="connsiteY1" fmla="*/ 0 h 3673021"/>
              <a:gd name="connsiteX2" fmla="*/ 2759883 w 2759883"/>
              <a:gd name="connsiteY2" fmla="*/ 3673021 h 3673021"/>
              <a:gd name="connsiteX3" fmla="*/ 0 w 2759883"/>
              <a:gd name="connsiteY3" fmla="*/ 3673021 h 3673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59883" h="3673021">
                <a:moveTo>
                  <a:pt x="0" y="0"/>
                </a:moveTo>
                <a:lnTo>
                  <a:pt x="2759883" y="0"/>
                </a:lnTo>
                <a:lnTo>
                  <a:pt x="2759883" y="3673021"/>
                </a:lnTo>
                <a:lnTo>
                  <a:pt x="0" y="3673021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/>
            </a:lvl1pPr>
          </a:lstStyle>
          <a:p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74683A8D-E8E4-4A38-BD33-6C25834B795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716057" y="2031095"/>
            <a:ext cx="2759883" cy="3150506"/>
          </a:xfrm>
          <a:custGeom>
            <a:avLst/>
            <a:gdLst>
              <a:gd name="connsiteX0" fmla="*/ 0 w 2759883"/>
              <a:gd name="connsiteY0" fmla="*/ 0 h 3673021"/>
              <a:gd name="connsiteX1" fmla="*/ 2759883 w 2759883"/>
              <a:gd name="connsiteY1" fmla="*/ 0 h 3673021"/>
              <a:gd name="connsiteX2" fmla="*/ 2759883 w 2759883"/>
              <a:gd name="connsiteY2" fmla="*/ 3673021 h 3673021"/>
              <a:gd name="connsiteX3" fmla="*/ 0 w 2759883"/>
              <a:gd name="connsiteY3" fmla="*/ 3673021 h 3673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59883" h="3673021">
                <a:moveTo>
                  <a:pt x="0" y="0"/>
                </a:moveTo>
                <a:lnTo>
                  <a:pt x="2759883" y="0"/>
                </a:lnTo>
                <a:lnTo>
                  <a:pt x="2759883" y="3673021"/>
                </a:lnTo>
                <a:lnTo>
                  <a:pt x="0" y="3673021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/>
            </a:lvl1pPr>
          </a:lstStyle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4B2B8DD-FDBE-4E72-8BD8-5998268B595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915265" y="2031095"/>
            <a:ext cx="2759883" cy="3150506"/>
          </a:xfrm>
          <a:custGeom>
            <a:avLst/>
            <a:gdLst>
              <a:gd name="connsiteX0" fmla="*/ 0 w 2759883"/>
              <a:gd name="connsiteY0" fmla="*/ 0 h 3673021"/>
              <a:gd name="connsiteX1" fmla="*/ 2759883 w 2759883"/>
              <a:gd name="connsiteY1" fmla="*/ 0 h 3673021"/>
              <a:gd name="connsiteX2" fmla="*/ 2759883 w 2759883"/>
              <a:gd name="connsiteY2" fmla="*/ 3673021 h 3673021"/>
              <a:gd name="connsiteX3" fmla="*/ 0 w 2759883"/>
              <a:gd name="connsiteY3" fmla="*/ 3673021 h 3673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59883" h="3673021">
                <a:moveTo>
                  <a:pt x="0" y="0"/>
                </a:moveTo>
                <a:lnTo>
                  <a:pt x="2759883" y="0"/>
                </a:lnTo>
                <a:lnTo>
                  <a:pt x="2759883" y="3673021"/>
                </a:lnTo>
                <a:lnTo>
                  <a:pt x="0" y="3673021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015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BB2FF49F-F64E-43EC-8043-7B05E985905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10350" y="1447800"/>
            <a:ext cx="3962400" cy="3962400"/>
          </a:xfrm>
          <a:custGeom>
            <a:avLst/>
            <a:gdLst>
              <a:gd name="connsiteX0" fmla="*/ 374645 w 3962400"/>
              <a:gd name="connsiteY0" fmla="*/ 0 h 3962400"/>
              <a:gd name="connsiteX1" fmla="*/ 3587755 w 3962400"/>
              <a:gd name="connsiteY1" fmla="*/ 0 h 3962400"/>
              <a:gd name="connsiteX2" fmla="*/ 3962400 w 3962400"/>
              <a:gd name="connsiteY2" fmla="*/ 374645 h 3962400"/>
              <a:gd name="connsiteX3" fmla="*/ 3962400 w 3962400"/>
              <a:gd name="connsiteY3" fmla="*/ 3587755 h 3962400"/>
              <a:gd name="connsiteX4" fmla="*/ 3587755 w 3962400"/>
              <a:gd name="connsiteY4" fmla="*/ 3962400 h 3962400"/>
              <a:gd name="connsiteX5" fmla="*/ 374645 w 3962400"/>
              <a:gd name="connsiteY5" fmla="*/ 3962400 h 3962400"/>
              <a:gd name="connsiteX6" fmla="*/ 0 w 3962400"/>
              <a:gd name="connsiteY6" fmla="*/ 3587755 h 3962400"/>
              <a:gd name="connsiteX7" fmla="*/ 0 w 3962400"/>
              <a:gd name="connsiteY7" fmla="*/ 374645 h 3962400"/>
              <a:gd name="connsiteX8" fmla="*/ 374645 w 3962400"/>
              <a:gd name="connsiteY8" fmla="*/ 0 h 396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62400" h="3962400">
                <a:moveTo>
                  <a:pt x="374645" y="0"/>
                </a:moveTo>
                <a:lnTo>
                  <a:pt x="3587755" y="0"/>
                </a:lnTo>
                <a:cubicBezTo>
                  <a:pt x="3794666" y="0"/>
                  <a:pt x="3962400" y="167734"/>
                  <a:pt x="3962400" y="374645"/>
                </a:cubicBezTo>
                <a:lnTo>
                  <a:pt x="3962400" y="3587755"/>
                </a:lnTo>
                <a:cubicBezTo>
                  <a:pt x="3962400" y="3794666"/>
                  <a:pt x="3794666" y="3962400"/>
                  <a:pt x="3587755" y="3962400"/>
                </a:cubicBezTo>
                <a:lnTo>
                  <a:pt x="374645" y="3962400"/>
                </a:lnTo>
                <a:cubicBezTo>
                  <a:pt x="167734" y="3962400"/>
                  <a:pt x="0" y="3794666"/>
                  <a:pt x="0" y="3587755"/>
                </a:cubicBezTo>
                <a:lnTo>
                  <a:pt x="0" y="374645"/>
                </a:lnTo>
                <a:cubicBezTo>
                  <a:pt x="0" y="167734"/>
                  <a:pt x="167734" y="0"/>
                  <a:pt x="37464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903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3579082C-8EEF-4E68-A5B0-5C0DEFD82C4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32297" y="1895475"/>
            <a:ext cx="1771650" cy="1771650"/>
          </a:xfrm>
          <a:custGeom>
            <a:avLst/>
            <a:gdLst>
              <a:gd name="connsiteX0" fmla="*/ 885825 w 1771650"/>
              <a:gd name="connsiteY0" fmla="*/ 0 h 1771650"/>
              <a:gd name="connsiteX1" fmla="*/ 1771650 w 1771650"/>
              <a:gd name="connsiteY1" fmla="*/ 885825 h 1771650"/>
              <a:gd name="connsiteX2" fmla="*/ 885825 w 1771650"/>
              <a:gd name="connsiteY2" fmla="*/ 1771650 h 1771650"/>
              <a:gd name="connsiteX3" fmla="*/ 0 w 1771650"/>
              <a:gd name="connsiteY3" fmla="*/ 885825 h 1771650"/>
              <a:gd name="connsiteX4" fmla="*/ 885825 w 1771650"/>
              <a:gd name="connsiteY4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71650" h="1771650">
                <a:moveTo>
                  <a:pt x="885825" y="0"/>
                </a:moveTo>
                <a:cubicBezTo>
                  <a:pt x="1375053" y="0"/>
                  <a:pt x="1771650" y="396597"/>
                  <a:pt x="1771650" y="885825"/>
                </a:cubicBezTo>
                <a:cubicBezTo>
                  <a:pt x="1771650" y="1375053"/>
                  <a:pt x="1375053" y="1771650"/>
                  <a:pt x="885825" y="1771650"/>
                </a:cubicBezTo>
                <a:cubicBezTo>
                  <a:pt x="396597" y="1771650"/>
                  <a:pt x="0" y="1375053"/>
                  <a:pt x="0" y="885825"/>
                </a:cubicBezTo>
                <a:cubicBezTo>
                  <a:pt x="0" y="396597"/>
                  <a:pt x="396597" y="0"/>
                  <a:pt x="88582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/>
            </a:lvl1pPr>
          </a:lstStyle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26ED93C0-EBFF-4E09-A534-6D56BB4202B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884216" y="2466975"/>
            <a:ext cx="1771650" cy="1771650"/>
          </a:xfrm>
          <a:custGeom>
            <a:avLst/>
            <a:gdLst>
              <a:gd name="connsiteX0" fmla="*/ 885825 w 1771650"/>
              <a:gd name="connsiteY0" fmla="*/ 0 h 1771650"/>
              <a:gd name="connsiteX1" fmla="*/ 1771650 w 1771650"/>
              <a:gd name="connsiteY1" fmla="*/ 885825 h 1771650"/>
              <a:gd name="connsiteX2" fmla="*/ 885825 w 1771650"/>
              <a:gd name="connsiteY2" fmla="*/ 1771650 h 1771650"/>
              <a:gd name="connsiteX3" fmla="*/ 0 w 1771650"/>
              <a:gd name="connsiteY3" fmla="*/ 885825 h 1771650"/>
              <a:gd name="connsiteX4" fmla="*/ 885825 w 1771650"/>
              <a:gd name="connsiteY4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71650" h="1771650">
                <a:moveTo>
                  <a:pt x="885825" y="0"/>
                </a:moveTo>
                <a:cubicBezTo>
                  <a:pt x="1375053" y="0"/>
                  <a:pt x="1771650" y="396597"/>
                  <a:pt x="1771650" y="885825"/>
                </a:cubicBezTo>
                <a:cubicBezTo>
                  <a:pt x="1771650" y="1375053"/>
                  <a:pt x="1375053" y="1771650"/>
                  <a:pt x="885825" y="1771650"/>
                </a:cubicBezTo>
                <a:cubicBezTo>
                  <a:pt x="396597" y="1771650"/>
                  <a:pt x="0" y="1375053"/>
                  <a:pt x="0" y="885825"/>
                </a:cubicBezTo>
                <a:cubicBezTo>
                  <a:pt x="0" y="396597"/>
                  <a:pt x="396597" y="0"/>
                  <a:pt x="88582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/>
            </a:lvl1pPr>
          </a:lstStyle>
          <a:p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12DB5631-AE18-4C23-B60E-F96868FF020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536135" y="2466975"/>
            <a:ext cx="1771650" cy="1771650"/>
          </a:xfrm>
          <a:custGeom>
            <a:avLst/>
            <a:gdLst>
              <a:gd name="connsiteX0" fmla="*/ 885825 w 1771650"/>
              <a:gd name="connsiteY0" fmla="*/ 0 h 1771650"/>
              <a:gd name="connsiteX1" fmla="*/ 1771650 w 1771650"/>
              <a:gd name="connsiteY1" fmla="*/ 885825 h 1771650"/>
              <a:gd name="connsiteX2" fmla="*/ 885825 w 1771650"/>
              <a:gd name="connsiteY2" fmla="*/ 1771650 h 1771650"/>
              <a:gd name="connsiteX3" fmla="*/ 0 w 1771650"/>
              <a:gd name="connsiteY3" fmla="*/ 885825 h 1771650"/>
              <a:gd name="connsiteX4" fmla="*/ 885825 w 1771650"/>
              <a:gd name="connsiteY4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71650" h="1771650">
                <a:moveTo>
                  <a:pt x="885825" y="0"/>
                </a:moveTo>
                <a:cubicBezTo>
                  <a:pt x="1375053" y="0"/>
                  <a:pt x="1771650" y="396597"/>
                  <a:pt x="1771650" y="885825"/>
                </a:cubicBezTo>
                <a:cubicBezTo>
                  <a:pt x="1771650" y="1375053"/>
                  <a:pt x="1375053" y="1771650"/>
                  <a:pt x="885825" y="1771650"/>
                </a:cubicBezTo>
                <a:cubicBezTo>
                  <a:pt x="396597" y="1771650"/>
                  <a:pt x="0" y="1375053"/>
                  <a:pt x="0" y="885825"/>
                </a:cubicBezTo>
                <a:cubicBezTo>
                  <a:pt x="0" y="396597"/>
                  <a:pt x="396597" y="0"/>
                  <a:pt x="88582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/>
            </a:lvl1pPr>
          </a:lstStyle>
          <a:p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4C886287-56C9-4D94-BCC2-29D4D9AB9AD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188053" y="1895475"/>
            <a:ext cx="1771650" cy="1771650"/>
          </a:xfrm>
          <a:custGeom>
            <a:avLst/>
            <a:gdLst>
              <a:gd name="connsiteX0" fmla="*/ 885825 w 1771650"/>
              <a:gd name="connsiteY0" fmla="*/ 0 h 1771650"/>
              <a:gd name="connsiteX1" fmla="*/ 1771650 w 1771650"/>
              <a:gd name="connsiteY1" fmla="*/ 885825 h 1771650"/>
              <a:gd name="connsiteX2" fmla="*/ 885825 w 1771650"/>
              <a:gd name="connsiteY2" fmla="*/ 1771650 h 1771650"/>
              <a:gd name="connsiteX3" fmla="*/ 0 w 1771650"/>
              <a:gd name="connsiteY3" fmla="*/ 885825 h 1771650"/>
              <a:gd name="connsiteX4" fmla="*/ 885825 w 1771650"/>
              <a:gd name="connsiteY4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71650" h="1771650">
                <a:moveTo>
                  <a:pt x="885825" y="0"/>
                </a:moveTo>
                <a:cubicBezTo>
                  <a:pt x="1375053" y="0"/>
                  <a:pt x="1771650" y="396597"/>
                  <a:pt x="1771650" y="885825"/>
                </a:cubicBezTo>
                <a:cubicBezTo>
                  <a:pt x="1771650" y="1375053"/>
                  <a:pt x="1375053" y="1771650"/>
                  <a:pt x="885825" y="1771650"/>
                </a:cubicBezTo>
                <a:cubicBezTo>
                  <a:pt x="396597" y="1771650"/>
                  <a:pt x="0" y="1375053"/>
                  <a:pt x="0" y="885825"/>
                </a:cubicBezTo>
                <a:cubicBezTo>
                  <a:pt x="0" y="396597"/>
                  <a:pt x="396597" y="0"/>
                  <a:pt x="88582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383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grpId="0" nodeType="withEffect" nodePh="1">
                                  <p:stCondLst>
                                    <p:cond delay="750"/>
                                  </p:stCondLst>
                                  <p:endCondLst>
                                    <p:cond evt="begin" delay="0">
                                      <p:tn val="2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C94C6CE-6824-4E7E-ACEC-D73C4FED998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539613" y="0"/>
            <a:ext cx="7649496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357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07795A3-C07A-4B72-A39F-D63673F88DF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418003" y="3199117"/>
            <a:ext cx="3355997" cy="7317762"/>
          </a:xfrm>
          <a:custGeom>
            <a:avLst/>
            <a:gdLst>
              <a:gd name="connsiteX0" fmla="*/ 314222 w 3355997"/>
              <a:gd name="connsiteY0" fmla="*/ 0 h 7317762"/>
              <a:gd name="connsiteX1" fmla="*/ 724637 w 3355997"/>
              <a:gd name="connsiteY1" fmla="*/ 0 h 7317762"/>
              <a:gd name="connsiteX2" fmla="*/ 724637 w 3355997"/>
              <a:gd name="connsiteY2" fmla="*/ 23426 h 7317762"/>
              <a:gd name="connsiteX3" fmla="*/ 975199 w 3355997"/>
              <a:gd name="connsiteY3" fmla="*/ 273989 h 7317762"/>
              <a:gd name="connsiteX4" fmla="*/ 2385355 w 3355997"/>
              <a:gd name="connsiteY4" fmla="*/ 273989 h 7317762"/>
              <a:gd name="connsiteX5" fmla="*/ 2635917 w 3355997"/>
              <a:gd name="connsiteY5" fmla="*/ 23426 h 7317762"/>
              <a:gd name="connsiteX6" fmla="*/ 2635917 w 3355997"/>
              <a:gd name="connsiteY6" fmla="*/ 0 h 7317762"/>
              <a:gd name="connsiteX7" fmla="*/ 3041775 w 3355997"/>
              <a:gd name="connsiteY7" fmla="*/ 0 h 7317762"/>
              <a:gd name="connsiteX8" fmla="*/ 3355997 w 3355997"/>
              <a:gd name="connsiteY8" fmla="*/ 314222 h 7317762"/>
              <a:gd name="connsiteX9" fmla="*/ 3355997 w 3355997"/>
              <a:gd name="connsiteY9" fmla="*/ 7003541 h 7317762"/>
              <a:gd name="connsiteX10" fmla="*/ 3041775 w 3355997"/>
              <a:gd name="connsiteY10" fmla="*/ 7317762 h 7317762"/>
              <a:gd name="connsiteX11" fmla="*/ 314222 w 3355997"/>
              <a:gd name="connsiteY11" fmla="*/ 7317762 h 7317762"/>
              <a:gd name="connsiteX12" fmla="*/ 0 w 3355997"/>
              <a:gd name="connsiteY12" fmla="*/ 7003541 h 7317762"/>
              <a:gd name="connsiteX13" fmla="*/ 0 w 3355997"/>
              <a:gd name="connsiteY13" fmla="*/ 314222 h 7317762"/>
              <a:gd name="connsiteX14" fmla="*/ 314222 w 3355997"/>
              <a:gd name="connsiteY14" fmla="*/ 0 h 7317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355997" h="7317762">
                <a:moveTo>
                  <a:pt x="314222" y="0"/>
                </a:moveTo>
                <a:lnTo>
                  <a:pt x="724637" y="0"/>
                </a:lnTo>
                <a:lnTo>
                  <a:pt x="724637" y="23426"/>
                </a:lnTo>
                <a:cubicBezTo>
                  <a:pt x="724637" y="161809"/>
                  <a:pt x="836818" y="273989"/>
                  <a:pt x="975199" y="273989"/>
                </a:cubicBezTo>
                <a:lnTo>
                  <a:pt x="2385355" y="273989"/>
                </a:lnTo>
                <a:cubicBezTo>
                  <a:pt x="2523736" y="273989"/>
                  <a:pt x="2635917" y="161809"/>
                  <a:pt x="2635917" y="23426"/>
                </a:cubicBezTo>
                <a:lnTo>
                  <a:pt x="2635917" y="0"/>
                </a:lnTo>
                <a:lnTo>
                  <a:pt x="3041775" y="0"/>
                </a:lnTo>
                <a:cubicBezTo>
                  <a:pt x="3215316" y="0"/>
                  <a:pt x="3355997" y="140683"/>
                  <a:pt x="3355997" y="314222"/>
                </a:cubicBezTo>
                <a:lnTo>
                  <a:pt x="3355997" y="7003541"/>
                </a:lnTo>
                <a:cubicBezTo>
                  <a:pt x="3355997" y="7177081"/>
                  <a:pt x="3215316" y="7317762"/>
                  <a:pt x="3041775" y="7317762"/>
                </a:cubicBezTo>
                <a:lnTo>
                  <a:pt x="314222" y="7317762"/>
                </a:lnTo>
                <a:cubicBezTo>
                  <a:pt x="140683" y="7317762"/>
                  <a:pt x="0" y="7177081"/>
                  <a:pt x="0" y="7003541"/>
                </a:cubicBezTo>
                <a:lnTo>
                  <a:pt x="0" y="314222"/>
                </a:lnTo>
                <a:cubicBezTo>
                  <a:pt x="0" y="140683"/>
                  <a:pt x="140683" y="0"/>
                  <a:pt x="31422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389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07795A3-C07A-4B72-A39F-D63673F88DF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418003" y="-3658883"/>
            <a:ext cx="3355997" cy="7317762"/>
          </a:xfrm>
          <a:custGeom>
            <a:avLst/>
            <a:gdLst>
              <a:gd name="connsiteX0" fmla="*/ 314222 w 3355997"/>
              <a:gd name="connsiteY0" fmla="*/ 0 h 7317762"/>
              <a:gd name="connsiteX1" fmla="*/ 724637 w 3355997"/>
              <a:gd name="connsiteY1" fmla="*/ 0 h 7317762"/>
              <a:gd name="connsiteX2" fmla="*/ 724637 w 3355997"/>
              <a:gd name="connsiteY2" fmla="*/ 23426 h 7317762"/>
              <a:gd name="connsiteX3" fmla="*/ 975199 w 3355997"/>
              <a:gd name="connsiteY3" fmla="*/ 273989 h 7317762"/>
              <a:gd name="connsiteX4" fmla="*/ 2385355 w 3355997"/>
              <a:gd name="connsiteY4" fmla="*/ 273989 h 7317762"/>
              <a:gd name="connsiteX5" fmla="*/ 2635917 w 3355997"/>
              <a:gd name="connsiteY5" fmla="*/ 23426 h 7317762"/>
              <a:gd name="connsiteX6" fmla="*/ 2635917 w 3355997"/>
              <a:gd name="connsiteY6" fmla="*/ 0 h 7317762"/>
              <a:gd name="connsiteX7" fmla="*/ 3041775 w 3355997"/>
              <a:gd name="connsiteY7" fmla="*/ 0 h 7317762"/>
              <a:gd name="connsiteX8" fmla="*/ 3355997 w 3355997"/>
              <a:gd name="connsiteY8" fmla="*/ 314222 h 7317762"/>
              <a:gd name="connsiteX9" fmla="*/ 3355997 w 3355997"/>
              <a:gd name="connsiteY9" fmla="*/ 7003541 h 7317762"/>
              <a:gd name="connsiteX10" fmla="*/ 3041775 w 3355997"/>
              <a:gd name="connsiteY10" fmla="*/ 7317762 h 7317762"/>
              <a:gd name="connsiteX11" fmla="*/ 314222 w 3355997"/>
              <a:gd name="connsiteY11" fmla="*/ 7317762 h 7317762"/>
              <a:gd name="connsiteX12" fmla="*/ 0 w 3355997"/>
              <a:gd name="connsiteY12" fmla="*/ 7003541 h 7317762"/>
              <a:gd name="connsiteX13" fmla="*/ 0 w 3355997"/>
              <a:gd name="connsiteY13" fmla="*/ 314222 h 7317762"/>
              <a:gd name="connsiteX14" fmla="*/ 314222 w 3355997"/>
              <a:gd name="connsiteY14" fmla="*/ 0 h 7317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355997" h="7317762">
                <a:moveTo>
                  <a:pt x="314222" y="0"/>
                </a:moveTo>
                <a:lnTo>
                  <a:pt x="724637" y="0"/>
                </a:lnTo>
                <a:lnTo>
                  <a:pt x="724637" y="23426"/>
                </a:lnTo>
                <a:cubicBezTo>
                  <a:pt x="724637" y="161809"/>
                  <a:pt x="836818" y="273989"/>
                  <a:pt x="975199" y="273989"/>
                </a:cubicBezTo>
                <a:lnTo>
                  <a:pt x="2385355" y="273989"/>
                </a:lnTo>
                <a:cubicBezTo>
                  <a:pt x="2523736" y="273989"/>
                  <a:pt x="2635917" y="161809"/>
                  <a:pt x="2635917" y="23426"/>
                </a:cubicBezTo>
                <a:lnTo>
                  <a:pt x="2635917" y="0"/>
                </a:lnTo>
                <a:lnTo>
                  <a:pt x="3041775" y="0"/>
                </a:lnTo>
                <a:cubicBezTo>
                  <a:pt x="3215316" y="0"/>
                  <a:pt x="3355997" y="140683"/>
                  <a:pt x="3355997" y="314222"/>
                </a:cubicBezTo>
                <a:lnTo>
                  <a:pt x="3355997" y="7003541"/>
                </a:lnTo>
                <a:cubicBezTo>
                  <a:pt x="3355997" y="7177081"/>
                  <a:pt x="3215316" y="7317762"/>
                  <a:pt x="3041775" y="7317762"/>
                </a:cubicBezTo>
                <a:lnTo>
                  <a:pt x="314222" y="7317762"/>
                </a:lnTo>
                <a:cubicBezTo>
                  <a:pt x="140683" y="7317762"/>
                  <a:pt x="0" y="7177081"/>
                  <a:pt x="0" y="7003541"/>
                </a:cubicBezTo>
                <a:lnTo>
                  <a:pt x="0" y="314222"/>
                </a:lnTo>
                <a:cubicBezTo>
                  <a:pt x="0" y="140683"/>
                  <a:pt x="140683" y="0"/>
                  <a:pt x="31422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315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8BE3166-8C99-4B21-8A35-363C48F816A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456110" y="1600200"/>
            <a:ext cx="4152900" cy="4152900"/>
          </a:xfrm>
          <a:custGeom>
            <a:avLst/>
            <a:gdLst>
              <a:gd name="connsiteX0" fmla="*/ 425465 w 4152900"/>
              <a:gd name="connsiteY0" fmla="*/ 0 h 4152900"/>
              <a:gd name="connsiteX1" fmla="*/ 3727435 w 4152900"/>
              <a:gd name="connsiteY1" fmla="*/ 0 h 4152900"/>
              <a:gd name="connsiteX2" fmla="*/ 4152900 w 4152900"/>
              <a:gd name="connsiteY2" fmla="*/ 425465 h 4152900"/>
              <a:gd name="connsiteX3" fmla="*/ 4152900 w 4152900"/>
              <a:gd name="connsiteY3" fmla="*/ 3727435 h 4152900"/>
              <a:gd name="connsiteX4" fmla="*/ 3727435 w 4152900"/>
              <a:gd name="connsiteY4" fmla="*/ 4152900 h 4152900"/>
              <a:gd name="connsiteX5" fmla="*/ 425465 w 4152900"/>
              <a:gd name="connsiteY5" fmla="*/ 4152900 h 4152900"/>
              <a:gd name="connsiteX6" fmla="*/ 0 w 4152900"/>
              <a:gd name="connsiteY6" fmla="*/ 3727435 h 4152900"/>
              <a:gd name="connsiteX7" fmla="*/ 0 w 4152900"/>
              <a:gd name="connsiteY7" fmla="*/ 425465 h 4152900"/>
              <a:gd name="connsiteX8" fmla="*/ 425465 w 4152900"/>
              <a:gd name="connsiteY8" fmla="*/ 0 h 415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52900" h="4152900">
                <a:moveTo>
                  <a:pt x="425465" y="0"/>
                </a:moveTo>
                <a:lnTo>
                  <a:pt x="3727435" y="0"/>
                </a:lnTo>
                <a:cubicBezTo>
                  <a:pt x="3962413" y="0"/>
                  <a:pt x="4152900" y="190487"/>
                  <a:pt x="4152900" y="425465"/>
                </a:cubicBezTo>
                <a:lnTo>
                  <a:pt x="4152900" y="3727435"/>
                </a:lnTo>
                <a:cubicBezTo>
                  <a:pt x="4152900" y="3962413"/>
                  <a:pt x="3962413" y="4152900"/>
                  <a:pt x="3727435" y="4152900"/>
                </a:cubicBezTo>
                <a:lnTo>
                  <a:pt x="425465" y="4152900"/>
                </a:lnTo>
                <a:cubicBezTo>
                  <a:pt x="190487" y="4152900"/>
                  <a:pt x="0" y="3962413"/>
                  <a:pt x="0" y="3727435"/>
                </a:cubicBezTo>
                <a:lnTo>
                  <a:pt x="0" y="425465"/>
                </a:lnTo>
                <a:cubicBezTo>
                  <a:pt x="0" y="190487"/>
                  <a:pt x="190487" y="0"/>
                  <a:pt x="425465" y="0"/>
                </a:cubicBezTo>
                <a:close/>
              </a:path>
            </a:pathLst>
          </a:custGeom>
          <a:effectLst>
            <a:outerShdw blurRad="203200" dist="304800" dir="8100000" algn="tr" rotWithShape="0">
              <a:prstClr val="black">
                <a:alpha val="19000"/>
              </a:prstClr>
            </a:outerShdw>
          </a:effectLst>
        </p:spPr>
        <p:txBody>
          <a:bodyPr wrap="square">
            <a:noAutofit/>
          </a:bodyPr>
          <a:lstStyle>
            <a:lvl1pPr marL="0" indent="0">
              <a:buNone/>
              <a:defRPr sz="1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846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C0D6065-1A1D-429B-8DEB-115D6C99354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686050" y="2486025"/>
            <a:ext cx="6819900" cy="1885950"/>
          </a:xfrm>
          <a:custGeom>
            <a:avLst/>
            <a:gdLst>
              <a:gd name="connsiteX0" fmla="*/ 314331 w 6819900"/>
              <a:gd name="connsiteY0" fmla="*/ 0 h 1885950"/>
              <a:gd name="connsiteX1" fmla="*/ 2724150 w 6819900"/>
              <a:gd name="connsiteY1" fmla="*/ 0 h 1885950"/>
              <a:gd name="connsiteX2" fmla="*/ 3409950 w 6819900"/>
              <a:gd name="connsiteY2" fmla="*/ 685800 h 1885950"/>
              <a:gd name="connsiteX3" fmla="*/ 4095750 w 6819900"/>
              <a:gd name="connsiteY3" fmla="*/ 0 h 1885950"/>
              <a:gd name="connsiteX4" fmla="*/ 6505569 w 6819900"/>
              <a:gd name="connsiteY4" fmla="*/ 0 h 1885950"/>
              <a:gd name="connsiteX5" fmla="*/ 6819900 w 6819900"/>
              <a:gd name="connsiteY5" fmla="*/ 314331 h 1885950"/>
              <a:gd name="connsiteX6" fmla="*/ 6819900 w 6819900"/>
              <a:gd name="connsiteY6" fmla="*/ 1571619 h 1885950"/>
              <a:gd name="connsiteX7" fmla="*/ 6505569 w 6819900"/>
              <a:gd name="connsiteY7" fmla="*/ 1885950 h 1885950"/>
              <a:gd name="connsiteX8" fmla="*/ 314331 w 6819900"/>
              <a:gd name="connsiteY8" fmla="*/ 1885950 h 1885950"/>
              <a:gd name="connsiteX9" fmla="*/ 0 w 6819900"/>
              <a:gd name="connsiteY9" fmla="*/ 1571619 h 1885950"/>
              <a:gd name="connsiteX10" fmla="*/ 0 w 6819900"/>
              <a:gd name="connsiteY10" fmla="*/ 314331 h 1885950"/>
              <a:gd name="connsiteX11" fmla="*/ 314331 w 6819900"/>
              <a:gd name="connsiteY11" fmla="*/ 0 h 1885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19900" h="1885950">
                <a:moveTo>
                  <a:pt x="314331" y="0"/>
                </a:moveTo>
                <a:lnTo>
                  <a:pt x="2724150" y="0"/>
                </a:lnTo>
                <a:cubicBezTo>
                  <a:pt x="2724150" y="378757"/>
                  <a:pt x="3031193" y="685800"/>
                  <a:pt x="3409950" y="685800"/>
                </a:cubicBezTo>
                <a:cubicBezTo>
                  <a:pt x="3788707" y="685800"/>
                  <a:pt x="4095750" y="378757"/>
                  <a:pt x="4095750" y="0"/>
                </a:cubicBezTo>
                <a:lnTo>
                  <a:pt x="6505569" y="0"/>
                </a:lnTo>
                <a:cubicBezTo>
                  <a:pt x="6679169" y="0"/>
                  <a:pt x="6819900" y="140731"/>
                  <a:pt x="6819900" y="314331"/>
                </a:cubicBezTo>
                <a:lnTo>
                  <a:pt x="6819900" y="1571619"/>
                </a:lnTo>
                <a:cubicBezTo>
                  <a:pt x="6819900" y="1745219"/>
                  <a:pt x="6679169" y="1885950"/>
                  <a:pt x="6505569" y="1885950"/>
                </a:cubicBezTo>
                <a:lnTo>
                  <a:pt x="314331" y="1885950"/>
                </a:lnTo>
                <a:cubicBezTo>
                  <a:pt x="140731" y="1885950"/>
                  <a:pt x="0" y="1745219"/>
                  <a:pt x="0" y="1571619"/>
                </a:cubicBezTo>
                <a:lnTo>
                  <a:pt x="0" y="314331"/>
                </a:lnTo>
                <a:cubicBezTo>
                  <a:pt x="0" y="140731"/>
                  <a:pt x="140731" y="0"/>
                  <a:pt x="314331" y="0"/>
                </a:cubicBezTo>
                <a:close/>
              </a:path>
            </a:pathLst>
          </a:custGeom>
          <a:effectLst/>
        </p:spPr>
        <p:txBody>
          <a:bodyPr wrap="square">
            <a:noAutofit/>
          </a:bodyPr>
          <a:lstStyle>
            <a:lvl1pPr marL="0" indent="0">
              <a:buNone/>
              <a:defRPr sz="1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485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D4BCD62-822D-4441-B8DD-28934B30F5F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104901" y="3429000"/>
            <a:ext cx="5429250" cy="2133600"/>
          </a:xfrm>
          <a:custGeom>
            <a:avLst/>
            <a:gdLst>
              <a:gd name="connsiteX0" fmla="*/ 355607 w 5429250"/>
              <a:gd name="connsiteY0" fmla="*/ 0 h 2133600"/>
              <a:gd name="connsiteX1" fmla="*/ 5073643 w 5429250"/>
              <a:gd name="connsiteY1" fmla="*/ 0 h 2133600"/>
              <a:gd name="connsiteX2" fmla="*/ 5429250 w 5429250"/>
              <a:gd name="connsiteY2" fmla="*/ 355607 h 2133600"/>
              <a:gd name="connsiteX3" fmla="*/ 5429250 w 5429250"/>
              <a:gd name="connsiteY3" fmla="*/ 1777993 h 2133600"/>
              <a:gd name="connsiteX4" fmla="*/ 5073643 w 5429250"/>
              <a:gd name="connsiteY4" fmla="*/ 2133600 h 2133600"/>
              <a:gd name="connsiteX5" fmla="*/ 355607 w 5429250"/>
              <a:gd name="connsiteY5" fmla="*/ 2133600 h 2133600"/>
              <a:gd name="connsiteX6" fmla="*/ 0 w 5429250"/>
              <a:gd name="connsiteY6" fmla="*/ 1777993 h 2133600"/>
              <a:gd name="connsiteX7" fmla="*/ 0 w 5429250"/>
              <a:gd name="connsiteY7" fmla="*/ 355607 h 2133600"/>
              <a:gd name="connsiteX8" fmla="*/ 355607 w 5429250"/>
              <a:gd name="connsiteY8" fmla="*/ 0 h 213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29250" h="2133600">
                <a:moveTo>
                  <a:pt x="355607" y="0"/>
                </a:moveTo>
                <a:lnTo>
                  <a:pt x="5073643" y="0"/>
                </a:lnTo>
                <a:cubicBezTo>
                  <a:pt x="5270039" y="0"/>
                  <a:pt x="5429250" y="159211"/>
                  <a:pt x="5429250" y="355607"/>
                </a:cubicBezTo>
                <a:lnTo>
                  <a:pt x="5429250" y="1777993"/>
                </a:lnTo>
                <a:cubicBezTo>
                  <a:pt x="5429250" y="1974389"/>
                  <a:pt x="5270039" y="2133600"/>
                  <a:pt x="5073643" y="2133600"/>
                </a:cubicBezTo>
                <a:lnTo>
                  <a:pt x="355607" y="2133600"/>
                </a:lnTo>
                <a:cubicBezTo>
                  <a:pt x="159211" y="2133600"/>
                  <a:pt x="0" y="1974389"/>
                  <a:pt x="0" y="1777993"/>
                </a:cubicBezTo>
                <a:lnTo>
                  <a:pt x="0" y="355607"/>
                </a:lnTo>
                <a:cubicBezTo>
                  <a:pt x="0" y="159211"/>
                  <a:pt x="159211" y="0"/>
                  <a:pt x="35560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/>
            </a:lvl1pPr>
          </a:lstStyle>
          <a:p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2E399874-AC8B-4FDB-A3EF-56EB0BD350E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657850" y="895350"/>
            <a:ext cx="5429250" cy="2133600"/>
          </a:xfrm>
          <a:custGeom>
            <a:avLst/>
            <a:gdLst>
              <a:gd name="connsiteX0" fmla="*/ 355607 w 5429250"/>
              <a:gd name="connsiteY0" fmla="*/ 0 h 2133600"/>
              <a:gd name="connsiteX1" fmla="*/ 5073643 w 5429250"/>
              <a:gd name="connsiteY1" fmla="*/ 0 h 2133600"/>
              <a:gd name="connsiteX2" fmla="*/ 5429250 w 5429250"/>
              <a:gd name="connsiteY2" fmla="*/ 355607 h 2133600"/>
              <a:gd name="connsiteX3" fmla="*/ 5429250 w 5429250"/>
              <a:gd name="connsiteY3" fmla="*/ 1777993 h 2133600"/>
              <a:gd name="connsiteX4" fmla="*/ 5073643 w 5429250"/>
              <a:gd name="connsiteY4" fmla="*/ 2133600 h 2133600"/>
              <a:gd name="connsiteX5" fmla="*/ 355607 w 5429250"/>
              <a:gd name="connsiteY5" fmla="*/ 2133600 h 2133600"/>
              <a:gd name="connsiteX6" fmla="*/ 0 w 5429250"/>
              <a:gd name="connsiteY6" fmla="*/ 1777993 h 2133600"/>
              <a:gd name="connsiteX7" fmla="*/ 0 w 5429250"/>
              <a:gd name="connsiteY7" fmla="*/ 355607 h 2133600"/>
              <a:gd name="connsiteX8" fmla="*/ 355607 w 5429250"/>
              <a:gd name="connsiteY8" fmla="*/ 0 h 213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29250" h="2133600">
                <a:moveTo>
                  <a:pt x="355607" y="0"/>
                </a:moveTo>
                <a:lnTo>
                  <a:pt x="5073643" y="0"/>
                </a:lnTo>
                <a:cubicBezTo>
                  <a:pt x="5270039" y="0"/>
                  <a:pt x="5429250" y="159211"/>
                  <a:pt x="5429250" y="355607"/>
                </a:cubicBezTo>
                <a:lnTo>
                  <a:pt x="5429250" y="1777993"/>
                </a:lnTo>
                <a:cubicBezTo>
                  <a:pt x="5429250" y="1974389"/>
                  <a:pt x="5270039" y="2133600"/>
                  <a:pt x="5073643" y="2133600"/>
                </a:cubicBezTo>
                <a:lnTo>
                  <a:pt x="355607" y="2133600"/>
                </a:lnTo>
                <a:cubicBezTo>
                  <a:pt x="159211" y="2133600"/>
                  <a:pt x="0" y="1974389"/>
                  <a:pt x="0" y="1777993"/>
                </a:cubicBezTo>
                <a:lnTo>
                  <a:pt x="0" y="355607"/>
                </a:lnTo>
                <a:cubicBezTo>
                  <a:pt x="0" y="159211"/>
                  <a:pt x="159211" y="0"/>
                  <a:pt x="35560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358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6" grpId="0"/>
    </p:bld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DABA1DED-6A4A-4146-B6C4-60D1DA869A3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656318" y="1713154"/>
            <a:ext cx="5430782" cy="2195362"/>
          </a:xfrm>
          <a:prstGeom prst="roundRect">
            <a:avLst/>
          </a:prstGeom>
        </p:spPr>
        <p:txBody>
          <a:bodyPr wrap="square">
            <a:noAutofit/>
          </a:bodyPr>
          <a:lstStyle>
            <a:lvl1pPr marL="0" indent="0">
              <a:buNone/>
              <a:defRPr sz="1400"/>
            </a:lvl1pPr>
          </a:lstStyle>
          <a:p>
            <a:endParaRPr lang="en-US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B83483E4-3B74-4458-B9E9-5DCA1613B5C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427217" y="769181"/>
            <a:ext cx="5523593" cy="2195362"/>
          </a:xfrm>
          <a:custGeom>
            <a:avLst/>
            <a:gdLst>
              <a:gd name="connsiteX0" fmla="*/ 276999 w 5523593"/>
              <a:gd name="connsiteY0" fmla="*/ 0 h 2195362"/>
              <a:gd name="connsiteX1" fmla="*/ 1571491 w 5523593"/>
              <a:gd name="connsiteY1" fmla="*/ 0 h 2195362"/>
              <a:gd name="connsiteX2" fmla="*/ 3952102 w 5523593"/>
              <a:gd name="connsiteY2" fmla="*/ 0 h 2195362"/>
              <a:gd name="connsiteX3" fmla="*/ 5246594 w 5523593"/>
              <a:gd name="connsiteY3" fmla="*/ 0 h 2195362"/>
              <a:gd name="connsiteX4" fmla="*/ 5523593 w 5523593"/>
              <a:gd name="connsiteY4" fmla="*/ 276999 h 2195362"/>
              <a:gd name="connsiteX5" fmla="*/ 5523593 w 5523593"/>
              <a:gd name="connsiteY5" fmla="*/ 771626 h 2195362"/>
              <a:gd name="connsiteX6" fmla="*/ 4409419 w 5523593"/>
              <a:gd name="connsiteY6" fmla="*/ 771626 h 2195362"/>
              <a:gd name="connsiteX7" fmla="*/ 4022897 w 5523593"/>
              <a:gd name="connsiteY7" fmla="*/ 1158148 h 2195362"/>
              <a:gd name="connsiteX8" fmla="*/ 4022897 w 5523593"/>
              <a:gd name="connsiteY8" fmla="*/ 2195362 h 2195362"/>
              <a:gd name="connsiteX9" fmla="*/ 2728405 w 5523593"/>
              <a:gd name="connsiteY9" fmla="*/ 2195362 h 2195362"/>
              <a:gd name="connsiteX10" fmla="*/ 1571491 w 5523593"/>
              <a:gd name="connsiteY10" fmla="*/ 2195362 h 2195362"/>
              <a:gd name="connsiteX11" fmla="*/ 276999 w 5523593"/>
              <a:gd name="connsiteY11" fmla="*/ 2195362 h 2195362"/>
              <a:gd name="connsiteX12" fmla="*/ 0 w 5523593"/>
              <a:gd name="connsiteY12" fmla="*/ 1918363 h 2195362"/>
              <a:gd name="connsiteX13" fmla="*/ 0 w 5523593"/>
              <a:gd name="connsiteY13" fmla="*/ 1384963 h 2195362"/>
              <a:gd name="connsiteX14" fmla="*/ 0 w 5523593"/>
              <a:gd name="connsiteY14" fmla="*/ 810399 h 2195362"/>
              <a:gd name="connsiteX15" fmla="*/ 0 w 5523593"/>
              <a:gd name="connsiteY15" fmla="*/ 276999 h 2195362"/>
              <a:gd name="connsiteX16" fmla="*/ 276999 w 5523593"/>
              <a:gd name="connsiteY16" fmla="*/ 0 h 2195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523593" h="2195362">
                <a:moveTo>
                  <a:pt x="276999" y="0"/>
                </a:moveTo>
                <a:lnTo>
                  <a:pt x="1571491" y="0"/>
                </a:lnTo>
                <a:lnTo>
                  <a:pt x="3952102" y="0"/>
                </a:lnTo>
                <a:lnTo>
                  <a:pt x="5246594" y="0"/>
                </a:lnTo>
                <a:cubicBezTo>
                  <a:pt x="5399576" y="0"/>
                  <a:pt x="5523593" y="124017"/>
                  <a:pt x="5523593" y="276999"/>
                </a:cubicBezTo>
                <a:lnTo>
                  <a:pt x="5523593" y="771626"/>
                </a:lnTo>
                <a:lnTo>
                  <a:pt x="4409419" y="771626"/>
                </a:lnTo>
                <a:cubicBezTo>
                  <a:pt x="4195950" y="771626"/>
                  <a:pt x="4022897" y="944679"/>
                  <a:pt x="4022897" y="1158148"/>
                </a:cubicBezTo>
                <a:lnTo>
                  <a:pt x="4022897" y="2195362"/>
                </a:lnTo>
                <a:lnTo>
                  <a:pt x="2728405" y="2195362"/>
                </a:lnTo>
                <a:lnTo>
                  <a:pt x="1571491" y="2195362"/>
                </a:lnTo>
                <a:lnTo>
                  <a:pt x="276999" y="2195362"/>
                </a:lnTo>
                <a:cubicBezTo>
                  <a:pt x="124017" y="2195362"/>
                  <a:pt x="0" y="2071345"/>
                  <a:pt x="0" y="1918363"/>
                </a:cubicBezTo>
                <a:lnTo>
                  <a:pt x="0" y="1384963"/>
                </a:lnTo>
                <a:lnTo>
                  <a:pt x="0" y="810399"/>
                </a:lnTo>
                <a:lnTo>
                  <a:pt x="0" y="276999"/>
                </a:lnTo>
                <a:cubicBezTo>
                  <a:pt x="0" y="124017"/>
                  <a:pt x="124017" y="0"/>
                  <a:pt x="27699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043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/>
    </p:bld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B8E68D3-BCAF-44E3-B839-4CFFBE6F628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12606" y="121287"/>
            <a:ext cx="4836444" cy="6615426"/>
          </a:xfrm>
          <a:custGeom>
            <a:avLst/>
            <a:gdLst>
              <a:gd name="connsiteX0" fmla="*/ 3717505 w 4836444"/>
              <a:gd name="connsiteY0" fmla="*/ 3820177 h 6615426"/>
              <a:gd name="connsiteX1" fmla="*/ 3200278 w 4836444"/>
              <a:gd name="connsiteY1" fmla="*/ 4107400 h 6615426"/>
              <a:gd name="connsiteX2" fmla="*/ 3039226 w 4836444"/>
              <a:gd name="connsiteY2" fmla="*/ 5002035 h 6615426"/>
              <a:gd name="connsiteX3" fmla="*/ 3200719 w 4836444"/>
              <a:gd name="connsiteY3" fmla="*/ 5900609 h 6615426"/>
              <a:gd name="connsiteX4" fmla="*/ 3745249 w 4836444"/>
              <a:gd name="connsiteY4" fmla="*/ 6188678 h 6615426"/>
              <a:gd name="connsiteX5" fmla="*/ 4368632 w 4836444"/>
              <a:gd name="connsiteY5" fmla="*/ 5421794 h 6615426"/>
              <a:gd name="connsiteX6" fmla="*/ 4395786 w 4836444"/>
              <a:gd name="connsiteY6" fmla="*/ 5002035 h 6615426"/>
              <a:gd name="connsiteX7" fmla="*/ 4234366 w 4836444"/>
              <a:gd name="connsiteY7" fmla="*/ 4108062 h 6615426"/>
              <a:gd name="connsiteX8" fmla="*/ 3717505 w 4836444"/>
              <a:gd name="connsiteY8" fmla="*/ 3820177 h 6615426"/>
              <a:gd name="connsiteX9" fmla="*/ 3676295 w 4836444"/>
              <a:gd name="connsiteY9" fmla="*/ 3393428 h 6615426"/>
              <a:gd name="connsiteX10" fmla="*/ 4612731 w 4836444"/>
              <a:gd name="connsiteY10" fmla="*/ 3905027 h 6615426"/>
              <a:gd name="connsiteX11" fmla="*/ 4836444 w 4836444"/>
              <a:gd name="connsiteY11" fmla="*/ 5002035 h 6615426"/>
              <a:gd name="connsiteX12" fmla="*/ 3717505 w 4836444"/>
              <a:gd name="connsiteY12" fmla="*/ 6615426 h 6615426"/>
              <a:gd name="connsiteX13" fmla="*/ 2598494 w 4836444"/>
              <a:gd name="connsiteY13" fmla="*/ 5002035 h 6615426"/>
              <a:gd name="connsiteX14" fmla="*/ 3676295 w 4836444"/>
              <a:gd name="connsiteY14" fmla="*/ 3393428 h 6615426"/>
              <a:gd name="connsiteX15" fmla="*/ 1109740 w 4836444"/>
              <a:gd name="connsiteY15" fmla="*/ 3393428 h 6615426"/>
              <a:gd name="connsiteX16" fmla="*/ 1928431 w 4836444"/>
              <a:gd name="connsiteY16" fmla="*/ 3713324 h 6615426"/>
              <a:gd name="connsiteX17" fmla="*/ 2201008 w 4836444"/>
              <a:gd name="connsiteY17" fmla="*/ 4350615 h 6615426"/>
              <a:gd name="connsiteX18" fmla="*/ 2077413 w 4836444"/>
              <a:gd name="connsiteY18" fmla="*/ 4756171 h 6615426"/>
              <a:gd name="connsiteX19" fmla="*/ 1769807 w 4836444"/>
              <a:gd name="connsiteY19" fmla="*/ 5115181 h 6615426"/>
              <a:gd name="connsiteX20" fmla="*/ 1373266 w 4836444"/>
              <a:gd name="connsiteY20" fmla="*/ 5425179 h 6615426"/>
              <a:gd name="connsiteX21" fmla="*/ 980736 w 4836444"/>
              <a:gd name="connsiteY21" fmla="*/ 5702761 h 6615426"/>
              <a:gd name="connsiteX22" fmla="*/ 679531 w 4836444"/>
              <a:gd name="connsiteY22" fmla="*/ 5961136 h 6615426"/>
              <a:gd name="connsiteX23" fmla="*/ 546996 w 4836444"/>
              <a:gd name="connsiteY23" fmla="*/ 6156371 h 6615426"/>
              <a:gd name="connsiteX24" fmla="*/ 2191810 w 4836444"/>
              <a:gd name="connsiteY24" fmla="*/ 6156371 h 6615426"/>
              <a:gd name="connsiteX25" fmla="*/ 2191810 w 4836444"/>
              <a:gd name="connsiteY25" fmla="*/ 6578484 h 6615426"/>
              <a:gd name="connsiteX26" fmla="*/ 41578 w 4836444"/>
              <a:gd name="connsiteY26" fmla="*/ 6578484 h 6615426"/>
              <a:gd name="connsiteX27" fmla="*/ 41578 w 4836444"/>
              <a:gd name="connsiteY27" fmla="*/ 6341965 h 6615426"/>
              <a:gd name="connsiteX28" fmla="*/ 174004 w 4836444"/>
              <a:gd name="connsiteY28" fmla="*/ 5909218 h 6615426"/>
              <a:gd name="connsiteX29" fmla="*/ 501995 w 4836444"/>
              <a:gd name="connsiteY29" fmla="*/ 5546897 h 6615426"/>
              <a:gd name="connsiteX30" fmla="*/ 919288 w 4836444"/>
              <a:gd name="connsiteY30" fmla="*/ 5234103 h 6615426"/>
              <a:gd name="connsiteX31" fmla="*/ 1329848 w 4836444"/>
              <a:gd name="connsiteY31" fmla="*/ 4942980 h 6615426"/>
              <a:gd name="connsiteX32" fmla="*/ 1639478 w 4836444"/>
              <a:gd name="connsiteY32" fmla="*/ 4652409 h 6615426"/>
              <a:gd name="connsiteX33" fmla="*/ 1760276 w 4836444"/>
              <a:gd name="connsiteY33" fmla="*/ 4345979 h 6615426"/>
              <a:gd name="connsiteX34" fmla="*/ 1596943 w 4836444"/>
              <a:gd name="connsiteY34" fmla="*/ 3960182 h 6615426"/>
              <a:gd name="connsiteX35" fmla="*/ 1131743 w 4836444"/>
              <a:gd name="connsiteY35" fmla="*/ 3820177 h 6615426"/>
              <a:gd name="connsiteX36" fmla="*/ 651972 w 4836444"/>
              <a:gd name="connsiteY36" fmla="*/ 3946642 h 6615426"/>
              <a:gd name="connsiteX37" fmla="*/ 434329 w 4836444"/>
              <a:gd name="connsiteY37" fmla="*/ 4351498 h 6615426"/>
              <a:gd name="connsiteX38" fmla="*/ 0 w 4836444"/>
              <a:gd name="connsiteY38" fmla="*/ 4351498 h 6615426"/>
              <a:gd name="connsiteX39" fmla="*/ 354926 w 4836444"/>
              <a:gd name="connsiteY39" fmla="*/ 3643561 h 6615426"/>
              <a:gd name="connsiteX40" fmla="*/ 1109740 w 4836444"/>
              <a:gd name="connsiteY40" fmla="*/ 3393428 h 6615426"/>
              <a:gd name="connsiteX41" fmla="*/ 3717505 w 4836444"/>
              <a:gd name="connsiteY41" fmla="*/ 426749 h 6615426"/>
              <a:gd name="connsiteX42" fmla="*/ 3200278 w 4836444"/>
              <a:gd name="connsiteY42" fmla="*/ 713971 h 6615426"/>
              <a:gd name="connsiteX43" fmla="*/ 3039226 w 4836444"/>
              <a:gd name="connsiteY43" fmla="*/ 1608607 h 6615426"/>
              <a:gd name="connsiteX44" fmla="*/ 3200719 w 4836444"/>
              <a:gd name="connsiteY44" fmla="*/ 2507180 h 6615426"/>
              <a:gd name="connsiteX45" fmla="*/ 3745249 w 4836444"/>
              <a:gd name="connsiteY45" fmla="*/ 2795249 h 6615426"/>
              <a:gd name="connsiteX46" fmla="*/ 4368632 w 4836444"/>
              <a:gd name="connsiteY46" fmla="*/ 2028366 h 6615426"/>
              <a:gd name="connsiteX47" fmla="*/ 4395786 w 4836444"/>
              <a:gd name="connsiteY47" fmla="*/ 1608607 h 6615426"/>
              <a:gd name="connsiteX48" fmla="*/ 4234366 w 4836444"/>
              <a:gd name="connsiteY48" fmla="*/ 714634 h 6615426"/>
              <a:gd name="connsiteX49" fmla="*/ 3717505 w 4836444"/>
              <a:gd name="connsiteY49" fmla="*/ 426749 h 6615426"/>
              <a:gd name="connsiteX50" fmla="*/ 3676295 w 4836444"/>
              <a:gd name="connsiteY50" fmla="*/ 0 h 6615426"/>
              <a:gd name="connsiteX51" fmla="*/ 4612731 w 4836444"/>
              <a:gd name="connsiteY51" fmla="*/ 511598 h 6615426"/>
              <a:gd name="connsiteX52" fmla="*/ 4836444 w 4836444"/>
              <a:gd name="connsiteY52" fmla="*/ 1608607 h 6615426"/>
              <a:gd name="connsiteX53" fmla="*/ 3717505 w 4836444"/>
              <a:gd name="connsiteY53" fmla="*/ 3221998 h 6615426"/>
              <a:gd name="connsiteX54" fmla="*/ 2598494 w 4836444"/>
              <a:gd name="connsiteY54" fmla="*/ 1608607 h 6615426"/>
              <a:gd name="connsiteX55" fmla="*/ 3676295 w 4836444"/>
              <a:gd name="connsiteY55" fmla="*/ 0 h 6615426"/>
              <a:gd name="connsiteX56" fmla="*/ 1109740 w 4836444"/>
              <a:gd name="connsiteY56" fmla="*/ 0 h 6615426"/>
              <a:gd name="connsiteX57" fmla="*/ 1928431 w 4836444"/>
              <a:gd name="connsiteY57" fmla="*/ 319896 h 6615426"/>
              <a:gd name="connsiteX58" fmla="*/ 2201008 w 4836444"/>
              <a:gd name="connsiteY58" fmla="*/ 957187 h 6615426"/>
              <a:gd name="connsiteX59" fmla="*/ 2077413 w 4836444"/>
              <a:gd name="connsiteY59" fmla="*/ 1362742 h 6615426"/>
              <a:gd name="connsiteX60" fmla="*/ 1769807 w 4836444"/>
              <a:gd name="connsiteY60" fmla="*/ 1721752 h 6615426"/>
              <a:gd name="connsiteX61" fmla="*/ 1373266 w 4836444"/>
              <a:gd name="connsiteY61" fmla="*/ 2031751 h 6615426"/>
              <a:gd name="connsiteX62" fmla="*/ 980736 w 4836444"/>
              <a:gd name="connsiteY62" fmla="*/ 2309333 h 6615426"/>
              <a:gd name="connsiteX63" fmla="*/ 679531 w 4836444"/>
              <a:gd name="connsiteY63" fmla="*/ 2567708 h 6615426"/>
              <a:gd name="connsiteX64" fmla="*/ 546996 w 4836444"/>
              <a:gd name="connsiteY64" fmla="*/ 2762942 h 6615426"/>
              <a:gd name="connsiteX65" fmla="*/ 2191810 w 4836444"/>
              <a:gd name="connsiteY65" fmla="*/ 2762942 h 6615426"/>
              <a:gd name="connsiteX66" fmla="*/ 2191810 w 4836444"/>
              <a:gd name="connsiteY66" fmla="*/ 3185056 h 6615426"/>
              <a:gd name="connsiteX67" fmla="*/ 41578 w 4836444"/>
              <a:gd name="connsiteY67" fmla="*/ 3185056 h 6615426"/>
              <a:gd name="connsiteX68" fmla="*/ 41578 w 4836444"/>
              <a:gd name="connsiteY68" fmla="*/ 2948537 h 6615426"/>
              <a:gd name="connsiteX69" fmla="*/ 174004 w 4836444"/>
              <a:gd name="connsiteY69" fmla="*/ 2515790 h 6615426"/>
              <a:gd name="connsiteX70" fmla="*/ 501995 w 4836444"/>
              <a:gd name="connsiteY70" fmla="*/ 2153469 h 6615426"/>
              <a:gd name="connsiteX71" fmla="*/ 919288 w 4836444"/>
              <a:gd name="connsiteY71" fmla="*/ 1840674 h 6615426"/>
              <a:gd name="connsiteX72" fmla="*/ 1329848 w 4836444"/>
              <a:gd name="connsiteY72" fmla="*/ 1549551 h 6615426"/>
              <a:gd name="connsiteX73" fmla="*/ 1639478 w 4836444"/>
              <a:gd name="connsiteY73" fmla="*/ 1258980 h 6615426"/>
              <a:gd name="connsiteX74" fmla="*/ 1760276 w 4836444"/>
              <a:gd name="connsiteY74" fmla="*/ 952551 h 6615426"/>
              <a:gd name="connsiteX75" fmla="*/ 1596943 w 4836444"/>
              <a:gd name="connsiteY75" fmla="*/ 566754 h 6615426"/>
              <a:gd name="connsiteX76" fmla="*/ 1131743 w 4836444"/>
              <a:gd name="connsiteY76" fmla="*/ 426749 h 6615426"/>
              <a:gd name="connsiteX77" fmla="*/ 651972 w 4836444"/>
              <a:gd name="connsiteY77" fmla="*/ 553214 h 6615426"/>
              <a:gd name="connsiteX78" fmla="*/ 434329 w 4836444"/>
              <a:gd name="connsiteY78" fmla="*/ 958070 h 6615426"/>
              <a:gd name="connsiteX79" fmla="*/ 0 w 4836444"/>
              <a:gd name="connsiteY79" fmla="*/ 958070 h 6615426"/>
              <a:gd name="connsiteX80" fmla="*/ 354926 w 4836444"/>
              <a:gd name="connsiteY80" fmla="*/ 250133 h 6615426"/>
              <a:gd name="connsiteX81" fmla="*/ 1109740 w 4836444"/>
              <a:gd name="connsiteY81" fmla="*/ 0 h 6615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</a:cxnLst>
            <a:rect l="l" t="t" r="r" b="b"/>
            <a:pathLst>
              <a:path w="4836444" h="6615426">
                <a:moveTo>
                  <a:pt x="3717505" y="3820177"/>
                </a:moveTo>
                <a:cubicBezTo>
                  <a:pt x="3480054" y="3820177"/>
                  <a:pt x="3307645" y="3915918"/>
                  <a:pt x="3200278" y="4107400"/>
                </a:cubicBezTo>
                <a:cubicBezTo>
                  <a:pt x="3092910" y="4298881"/>
                  <a:pt x="3039226" y="4597094"/>
                  <a:pt x="3039226" y="5002035"/>
                </a:cubicBezTo>
                <a:cubicBezTo>
                  <a:pt x="3039226" y="5409038"/>
                  <a:pt x="3093057" y="5708563"/>
                  <a:pt x="3200719" y="5900609"/>
                </a:cubicBezTo>
                <a:cubicBezTo>
                  <a:pt x="3308381" y="6092655"/>
                  <a:pt x="3489892" y="6188678"/>
                  <a:pt x="3745249" y="6188678"/>
                </a:cubicBezTo>
                <a:cubicBezTo>
                  <a:pt x="4104615" y="6180533"/>
                  <a:pt x="4312409" y="5924906"/>
                  <a:pt x="4368632" y="5421794"/>
                </a:cubicBezTo>
                <a:cubicBezTo>
                  <a:pt x="4386734" y="5280255"/>
                  <a:pt x="4395786" y="5140336"/>
                  <a:pt x="4395786" y="5002035"/>
                </a:cubicBezTo>
                <a:cubicBezTo>
                  <a:pt x="4395786" y="4597977"/>
                  <a:pt x="4341980" y="4299985"/>
                  <a:pt x="4234366" y="4108062"/>
                </a:cubicBezTo>
                <a:cubicBezTo>
                  <a:pt x="4126752" y="3916139"/>
                  <a:pt x="3954466" y="3820177"/>
                  <a:pt x="3717505" y="3820177"/>
                </a:cubicBezTo>
                <a:close/>
                <a:moveTo>
                  <a:pt x="3676295" y="3393428"/>
                </a:moveTo>
                <a:cubicBezTo>
                  <a:pt x="4110967" y="3400296"/>
                  <a:pt x="4423114" y="3570829"/>
                  <a:pt x="4612731" y="3905027"/>
                </a:cubicBezTo>
                <a:cubicBezTo>
                  <a:pt x="4761872" y="4171669"/>
                  <a:pt x="4836444" y="4537338"/>
                  <a:pt x="4836444" y="5002035"/>
                </a:cubicBezTo>
                <a:cubicBezTo>
                  <a:pt x="4836444" y="6077630"/>
                  <a:pt x="4463464" y="6615426"/>
                  <a:pt x="3717505" y="6615426"/>
                </a:cubicBezTo>
                <a:cubicBezTo>
                  <a:pt x="2971498" y="6615426"/>
                  <a:pt x="2598494" y="6077630"/>
                  <a:pt x="2598494" y="5002035"/>
                </a:cubicBezTo>
                <a:cubicBezTo>
                  <a:pt x="2598494" y="3929631"/>
                  <a:pt x="2957760" y="3393428"/>
                  <a:pt x="3676295" y="3393428"/>
                </a:cubicBezTo>
                <a:close/>
                <a:moveTo>
                  <a:pt x="1109740" y="3393428"/>
                </a:moveTo>
                <a:cubicBezTo>
                  <a:pt x="1445458" y="3393428"/>
                  <a:pt x="1718355" y="3500060"/>
                  <a:pt x="1928431" y="3713324"/>
                </a:cubicBezTo>
                <a:cubicBezTo>
                  <a:pt x="2110148" y="3855795"/>
                  <a:pt x="2201008" y="4068225"/>
                  <a:pt x="2201008" y="4350615"/>
                </a:cubicBezTo>
                <a:cubicBezTo>
                  <a:pt x="2201008" y="4491761"/>
                  <a:pt x="2159809" y="4626946"/>
                  <a:pt x="2077413" y="4756171"/>
                </a:cubicBezTo>
                <a:cubicBezTo>
                  <a:pt x="1995017" y="4885395"/>
                  <a:pt x="1892481" y="5005065"/>
                  <a:pt x="1769807" y="5115181"/>
                </a:cubicBezTo>
                <a:cubicBezTo>
                  <a:pt x="1647132" y="5225296"/>
                  <a:pt x="1514952" y="5328629"/>
                  <a:pt x="1373266" y="5425179"/>
                </a:cubicBezTo>
                <a:cubicBezTo>
                  <a:pt x="1231580" y="5521730"/>
                  <a:pt x="1100737" y="5614257"/>
                  <a:pt x="980736" y="5702761"/>
                </a:cubicBezTo>
                <a:cubicBezTo>
                  <a:pt x="860735" y="5791266"/>
                  <a:pt x="760333" y="5877390"/>
                  <a:pt x="679531" y="5961136"/>
                </a:cubicBezTo>
                <a:cubicBezTo>
                  <a:pt x="598730" y="6044882"/>
                  <a:pt x="554551" y="6109960"/>
                  <a:pt x="546996" y="6156371"/>
                </a:cubicBezTo>
                <a:lnTo>
                  <a:pt x="2191810" y="6156371"/>
                </a:lnTo>
                <a:lnTo>
                  <a:pt x="2191810" y="6578484"/>
                </a:lnTo>
                <a:lnTo>
                  <a:pt x="41578" y="6578484"/>
                </a:lnTo>
                <a:lnTo>
                  <a:pt x="41578" y="6341965"/>
                </a:lnTo>
                <a:cubicBezTo>
                  <a:pt x="41578" y="6183501"/>
                  <a:pt x="85720" y="6039253"/>
                  <a:pt x="174004" y="5909218"/>
                </a:cubicBezTo>
                <a:cubicBezTo>
                  <a:pt x="262288" y="5779184"/>
                  <a:pt x="371618" y="5658411"/>
                  <a:pt x="501995" y="5546897"/>
                </a:cubicBezTo>
                <a:cubicBezTo>
                  <a:pt x="632372" y="5435384"/>
                  <a:pt x="771470" y="5331119"/>
                  <a:pt x="919288" y="5234103"/>
                </a:cubicBezTo>
                <a:cubicBezTo>
                  <a:pt x="1067107" y="5137086"/>
                  <a:pt x="1203960" y="5040045"/>
                  <a:pt x="1329848" y="4942980"/>
                </a:cubicBezTo>
                <a:cubicBezTo>
                  <a:pt x="1455736" y="4845914"/>
                  <a:pt x="1558946" y="4749057"/>
                  <a:pt x="1639478" y="4652409"/>
                </a:cubicBezTo>
                <a:cubicBezTo>
                  <a:pt x="1720011" y="4555761"/>
                  <a:pt x="1760276" y="4453617"/>
                  <a:pt x="1760276" y="4345979"/>
                </a:cubicBezTo>
                <a:cubicBezTo>
                  <a:pt x="1760276" y="4182118"/>
                  <a:pt x="1705832" y="4053519"/>
                  <a:pt x="1596943" y="3960182"/>
                </a:cubicBezTo>
                <a:cubicBezTo>
                  <a:pt x="1488054" y="3866845"/>
                  <a:pt x="1332987" y="3820177"/>
                  <a:pt x="1131743" y="3820177"/>
                </a:cubicBezTo>
                <a:cubicBezTo>
                  <a:pt x="930498" y="3820177"/>
                  <a:pt x="770575" y="3862332"/>
                  <a:pt x="651972" y="3946642"/>
                </a:cubicBezTo>
                <a:cubicBezTo>
                  <a:pt x="533369" y="4030952"/>
                  <a:pt x="460822" y="4165904"/>
                  <a:pt x="434329" y="4351498"/>
                </a:cubicBezTo>
                <a:lnTo>
                  <a:pt x="0" y="4351498"/>
                </a:lnTo>
                <a:cubicBezTo>
                  <a:pt x="25609" y="4048356"/>
                  <a:pt x="143918" y="3812376"/>
                  <a:pt x="354926" y="3643561"/>
                </a:cubicBezTo>
                <a:cubicBezTo>
                  <a:pt x="563431" y="3476806"/>
                  <a:pt x="815036" y="3393428"/>
                  <a:pt x="1109740" y="3393428"/>
                </a:cubicBezTo>
                <a:close/>
                <a:moveTo>
                  <a:pt x="3717505" y="426749"/>
                </a:moveTo>
                <a:cubicBezTo>
                  <a:pt x="3480054" y="426749"/>
                  <a:pt x="3307645" y="522490"/>
                  <a:pt x="3200278" y="713971"/>
                </a:cubicBezTo>
                <a:cubicBezTo>
                  <a:pt x="3092910" y="905453"/>
                  <a:pt x="3039226" y="1203665"/>
                  <a:pt x="3039226" y="1608607"/>
                </a:cubicBezTo>
                <a:cubicBezTo>
                  <a:pt x="3039226" y="2015610"/>
                  <a:pt x="3093057" y="2315134"/>
                  <a:pt x="3200719" y="2507180"/>
                </a:cubicBezTo>
                <a:cubicBezTo>
                  <a:pt x="3308381" y="2699226"/>
                  <a:pt x="3489892" y="2795249"/>
                  <a:pt x="3745249" y="2795249"/>
                </a:cubicBezTo>
                <a:cubicBezTo>
                  <a:pt x="4104615" y="2787105"/>
                  <a:pt x="4312409" y="2531477"/>
                  <a:pt x="4368632" y="2028366"/>
                </a:cubicBezTo>
                <a:cubicBezTo>
                  <a:pt x="4386734" y="1886827"/>
                  <a:pt x="4395786" y="1746908"/>
                  <a:pt x="4395786" y="1608607"/>
                </a:cubicBezTo>
                <a:cubicBezTo>
                  <a:pt x="4395786" y="1204548"/>
                  <a:pt x="4341980" y="906557"/>
                  <a:pt x="4234366" y="714634"/>
                </a:cubicBezTo>
                <a:cubicBezTo>
                  <a:pt x="4126752" y="522711"/>
                  <a:pt x="3954466" y="426749"/>
                  <a:pt x="3717505" y="426749"/>
                </a:cubicBezTo>
                <a:close/>
                <a:moveTo>
                  <a:pt x="3676295" y="0"/>
                </a:moveTo>
                <a:cubicBezTo>
                  <a:pt x="4110967" y="6868"/>
                  <a:pt x="4423114" y="177401"/>
                  <a:pt x="4612731" y="511598"/>
                </a:cubicBezTo>
                <a:cubicBezTo>
                  <a:pt x="4761872" y="778240"/>
                  <a:pt x="4836444" y="1143909"/>
                  <a:pt x="4836444" y="1608607"/>
                </a:cubicBezTo>
                <a:cubicBezTo>
                  <a:pt x="4836444" y="2684201"/>
                  <a:pt x="4463464" y="3221998"/>
                  <a:pt x="3717505" y="3221998"/>
                </a:cubicBezTo>
                <a:cubicBezTo>
                  <a:pt x="2971498" y="3221998"/>
                  <a:pt x="2598494" y="2684201"/>
                  <a:pt x="2598494" y="1608607"/>
                </a:cubicBezTo>
                <a:cubicBezTo>
                  <a:pt x="2598494" y="536202"/>
                  <a:pt x="2957760" y="0"/>
                  <a:pt x="3676295" y="0"/>
                </a:cubicBezTo>
                <a:close/>
                <a:moveTo>
                  <a:pt x="1109740" y="0"/>
                </a:moveTo>
                <a:cubicBezTo>
                  <a:pt x="1445458" y="0"/>
                  <a:pt x="1718355" y="106632"/>
                  <a:pt x="1928431" y="319896"/>
                </a:cubicBezTo>
                <a:cubicBezTo>
                  <a:pt x="2110148" y="462366"/>
                  <a:pt x="2201008" y="674797"/>
                  <a:pt x="2201008" y="957187"/>
                </a:cubicBezTo>
                <a:cubicBezTo>
                  <a:pt x="2201008" y="1098332"/>
                  <a:pt x="2159809" y="1233519"/>
                  <a:pt x="2077413" y="1362742"/>
                </a:cubicBezTo>
                <a:cubicBezTo>
                  <a:pt x="1995017" y="1491966"/>
                  <a:pt x="1892481" y="1611637"/>
                  <a:pt x="1769807" y="1721752"/>
                </a:cubicBezTo>
                <a:cubicBezTo>
                  <a:pt x="1647132" y="1831868"/>
                  <a:pt x="1514952" y="1935200"/>
                  <a:pt x="1373266" y="2031751"/>
                </a:cubicBezTo>
                <a:cubicBezTo>
                  <a:pt x="1231580" y="2128302"/>
                  <a:pt x="1100737" y="2220828"/>
                  <a:pt x="980736" y="2309333"/>
                </a:cubicBezTo>
                <a:cubicBezTo>
                  <a:pt x="860735" y="2397837"/>
                  <a:pt x="760333" y="2483963"/>
                  <a:pt x="679531" y="2567708"/>
                </a:cubicBezTo>
                <a:cubicBezTo>
                  <a:pt x="598730" y="2651453"/>
                  <a:pt x="554551" y="2716531"/>
                  <a:pt x="546996" y="2762942"/>
                </a:cubicBezTo>
                <a:lnTo>
                  <a:pt x="2191810" y="2762942"/>
                </a:lnTo>
                <a:lnTo>
                  <a:pt x="2191810" y="3185056"/>
                </a:lnTo>
                <a:lnTo>
                  <a:pt x="41578" y="3185056"/>
                </a:lnTo>
                <a:lnTo>
                  <a:pt x="41578" y="2948537"/>
                </a:lnTo>
                <a:cubicBezTo>
                  <a:pt x="41578" y="2790073"/>
                  <a:pt x="85720" y="2645824"/>
                  <a:pt x="174004" y="2515790"/>
                </a:cubicBezTo>
                <a:cubicBezTo>
                  <a:pt x="262288" y="2385756"/>
                  <a:pt x="371618" y="2264983"/>
                  <a:pt x="501995" y="2153469"/>
                </a:cubicBezTo>
                <a:cubicBezTo>
                  <a:pt x="632372" y="2041955"/>
                  <a:pt x="771470" y="1937690"/>
                  <a:pt x="919288" y="1840674"/>
                </a:cubicBezTo>
                <a:cubicBezTo>
                  <a:pt x="1067107" y="1743658"/>
                  <a:pt x="1203960" y="1646616"/>
                  <a:pt x="1329848" y="1549551"/>
                </a:cubicBezTo>
                <a:cubicBezTo>
                  <a:pt x="1455736" y="1452485"/>
                  <a:pt x="1558946" y="1355629"/>
                  <a:pt x="1639478" y="1258980"/>
                </a:cubicBezTo>
                <a:cubicBezTo>
                  <a:pt x="1720011" y="1162332"/>
                  <a:pt x="1760276" y="1060189"/>
                  <a:pt x="1760276" y="952551"/>
                </a:cubicBezTo>
                <a:cubicBezTo>
                  <a:pt x="1760276" y="788690"/>
                  <a:pt x="1705832" y="660091"/>
                  <a:pt x="1596943" y="566754"/>
                </a:cubicBezTo>
                <a:cubicBezTo>
                  <a:pt x="1488054" y="473418"/>
                  <a:pt x="1332987" y="426749"/>
                  <a:pt x="1131743" y="426749"/>
                </a:cubicBezTo>
                <a:cubicBezTo>
                  <a:pt x="930498" y="426749"/>
                  <a:pt x="770575" y="468904"/>
                  <a:pt x="651972" y="553214"/>
                </a:cubicBezTo>
                <a:cubicBezTo>
                  <a:pt x="533369" y="637523"/>
                  <a:pt x="460822" y="772475"/>
                  <a:pt x="434329" y="958070"/>
                </a:cubicBezTo>
                <a:lnTo>
                  <a:pt x="0" y="958070"/>
                </a:lnTo>
                <a:cubicBezTo>
                  <a:pt x="25609" y="654927"/>
                  <a:pt x="143918" y="418949"/>
                  <a:pt x="354926" y="250133"/>
                </a:cubicBezTo>
                <a:cubicBezTo>
                  <a:pt x="563431" y="83377"/>
                  <a:pt x="815036" y="0"/>
                  <a:pt x="1109740" y="0"/>
                </a:cubicBezTo>
                <a:close/>
              </a:path>
            </a:pathLst>
          </a:custGeom>
          <a:solidFill>
            <a:srgbClr val="F6F7FC"/>
          </a:solidFill>
        </p:spPr>
        <p:txBody>
          <a:bodyPr wrap="square">
            <a:noAutofit/>
          </a:bodyPr>
          <a:lstStyle>
            <a:lvl1pPr marL="0" indent="0">
              <a:buNone/>
              <a:defRPr sz="105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038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46E7DB4E-6481-4299-83AE-C910E6CF18F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45722" y="1232064"/>
            <a:ext cx="2067692" cy="2067690"/>
          </a:xfrm>
          <a:custGeom>
            <a:avLst/>
            <a:gdLst>
              <a:gd name="connsiteX0" fmla="*/ 1033846 w 2067692"/>
              <a:gd name="connsiteY0" fmla="*/ 0 h 2067690"/>
              <a:gd name="connsiteX1" fmla="*/ 2067692 w 2067692"/>
              <a:gd name="connsiteY1" fmla="*/ 1033845 h 2067690"/>
              <a:gd name="connsiteX2" fmla="*/ 1033846 w 2067692"/>
              <a:gd name="connsiteY2" fmla="*/ 2067690 h 2067690"/>
              <a:gd name="connsiteX3" fmla="*/ 0 w 2067692"/>
              <a:gd name="connsiteY3" fmla="*/ 1033845 h 2067690"/>
              <a:gd name="connsiteX4" fmla="*/ 1033846 w 2067692"/>
              <a:gd name="connsiteY4" fmla="*/ 0 h 2067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67692" h="2067690">
                <a:moveTo>
                  <a:pt x="1033846" y="0"/>
                </a:moveTo>
                <a:cubicBezTo>
                  <a:pt x="1604823" y="0"/>
                  <a:pt x="2067692" y="462868"/>
                  <a:pt x="2067692" y="1033845"/>
                </a:cubicBezTo>
                <a:cubicBezTo>
                  <a:pt x="2067692" y="1604822"/>
                  <a:pt x="1604823" y="2067690"/>
                  <a:pt x="1033846" y="2067690"/>
                </a:cubicBezTo>
                <a:cubicBezTo>
                  <a:pt x="462869" y="2067690"/>
                  <a:pt x="0" y="1604822"/>
                  <a:pt x="0" y="1033845"/>
                </a:cubicBezTo>
                <a:cubicBezTo>
                  <a:pt x="0" y="462868"/>
                  <a:pt x="462869" y="0"/>
                  <a:pt x="103384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/>
            </a:lvl1pPr>
          </a:lstStyle>
          <a:p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2C0C20B-53F1-4770-A100-D8AE50BFC46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750342" y="1232064"/>
            <a:ext cx="2067692" cy="2067690"/>
          </a:xfrm>
          <a:custGeom>
            <a:avLst/>
            <a:gdLst>
              <a:gd name="connsiteX0" fmla="*/ 1033846 w 2067692"/>
              <a:gd name="connsiteY0" fmla="*/ 0 h 2067690"/>
              <a:gd name="connsiteX1" fmla="*/ 2067692 w 2067692"/>
              <a:gd name="connsiteY1" fmla="*/ 1033845 h 2067690"/>
              <a:gd name="connsiteX2" fmla="*/ 1033846 w 2067692"/>
              <a:gd name="connsiteY2" fmla="*/ 2067690 h 2067690"/>
              <a:gd name="connsiteX3" fmla="*/ 0 w 2067692"/>
              <a:gd name="connsiteY3" fmla="*/ 1033845 h 2067690"/>
              <a:gd name="connsiteX4" fmla="*/ 1033846 w 2067692"/>
              <a:gd name="connsiteY4" fmla="*/ 0 h 2067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67692" h="2067690">
                <a:moveTo>
                  <a:pt x="1033846" y="0"/>
                </a:moveTo>
                <a:cubicBezTo>
                  <a:pt x="1604823" y="0"/>
                  <a:pt x="2067692" y="462868"/>
                  <a:pt x="2067692" y="1033845"/>
                </a:cubicBezTo>
                <a:cubicBezTo>
                  <a:pt x="2067692" y="1604822"/>
                  <a:pt x="1604823" y="2067690"/>
                  <a:pt x="1033846" y="2067690"/>
                </a:cubicBezTo>
                <a:cubicBezTo>
                  <a:pt x="462869" y="2067690"/>
                  <a:pt x="0" y="1604822"/>
                  <a:pt x="0" y="1033845"/>
                </a:cubicBezTo>
                <a:cubicBezTo>
                  <a:pt x="0" y="462868"/>
                  <a:pt x="462869" y="0"/>
                  <a:pt x="103384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/>
            </a:lvl1pPr>
          </a:lstStyle>
          <a:p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0BD4E44-AD4B-497E-B331-F775D03CA8C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254962" y="1232064"/>
            <a:ext cx="2067692" cy="2067690"/>
          </a:xfrm>
          <a:custGeom>
            <a:avLst/>
            <a:gdLst>
              <a:gd name="connsiteX0" fmla="*/ 1033846 w 2067692"/>
              <a:gd name="connsiteY0" fmla="*/ 0 h 2067690"/>
              <a:gd name="connsiteX1" fmla="*/ 2067692 w 2067692"/>
              <a:gd name="connsiteY1" fmla="*/ 1033845 h 2067690"/>
              <a:gd name="connsiteX2" fmla="*/ 1033846 w 2067692"/>
              <a:gd name="connsiteY2" fmla="*/ 2067690 h 2067690"/>
              <a:gd name="connsiteX3" fmla="*/ 0 w 2067692"/>
              <a:gd name="connsiteY3" fmla="*/ 1033845 h 2067690"/>
              <a:gd name="connsiteX4" fmla="*/ 1033846 w 2067692"/>
              <a:gd name="connsiteY4" fmla="*/ 0 h 2067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67692" h="2067690">
                <a:moveTo>
                  <a:pt x="1033846" y="0"/>
                </a:moveTo>
                <a:cubicBezTo>
                  <a:pt x="1604823" y="0"/>
                  <a:pt x="2067692" y="462868"/>
                  <a:pt x="2067692" y="1033845"/>
                </a:cubicBezTo>
                <a:cubicBezTo>
                  <a:pt x="2067692" y="1604822"/>
                  <a:pt x="1604823" y="2067690"/>
                  <a:pt x="1033846" y="2067690"/>
                </a:cubicBezTo>
                <a:cubicBezTo>
                  <a:pt x="462869" y="2067690"/>
                  <a:pt x="0" y="1604822"/>
                  <a:pt x="0" y="1033845"/>
                </a:cubicBezTo>
                <a:cubicBezTo>
                  <a:pt x="0" y="462868"/>
                  <a:pt x="462869" y="0"/>
                  <a:pt x="103384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075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9810612-8B34-4B4F-A093-CF67773D643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02827" y="498718"/>
            <a:ext cx="3356538" cy="3852528"/>
          </a:xfrm>
          <a:custGeom>
            <a:avLst/>
            <a:gdLst>
              <a:gd name="connsiteX0" fmla="*/ 89520 w 3356538"/>
              <a:gd name="connsiteY0" fmla="*/ 0 h 3852528"/>
              <a:gd name="connsiteX1" fmla="*/ 3267019 w 3356538"/>
              <a:gd name="connsiteY1" fmla="*/ 0 h 3852528"/>
              <a:gd name="connsiteX2" fmla="*/ 3356538 w 3356538"/>
              <a:gd name="connsiteY2" fmla="*/ 89520 h 3852528"/>
              <a:gd name="connsiteX3" fmla="*/ 3356538 w 3356538"/>
              <a:gd name="connsiteY3" fmla="*/ 2774423 h 3852528"/>
              <a:gd name="connsiteX4" fmla="*/ 0 w 3356538"/>
              <a:gd name="connsiteY4" fmla="*/ 3852528 h 3852528"/>
              <a:gd name="connsiteX5" fmla="*/ 0 w 3356538"/>
              <a:gd name="connsiteY5" fmla="*/ 89520 h 3852528"/>
              <a:gd name="connsiteX6" fmla="*/ 89520 w 3356538"/>
              <a:gd name="connsiteY6" fmla="*/ 0 h 3852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56538" h="3852528">
                <a:moveTo>
                  <a:pt x="89520" y="0"/>
                </a:moveTo>
                <a:lnTo>
                  <a:pt x="3267019" y="0"/>
                </a:lnTo>
                <a:cubicBezTo>
                  <a:pt x="3316459" y="0"/>
                  <a:pt x="3356538" y="40079"/>
                  <a:pt x="3356538" y="89520"/>
                </a:cubicBezTo>
                <a:lnTo>
                  <a:pt x="3356538" y="2774423"/>
                </a:lnTo>
                <a:lnTo>
                  <a:pt x="0" y="3852528"/>
                </a:lnTo>
                <a:lnTo>
                  <a:pt x="0" y="89520"/>
                </a:lnTo>
                <a:cubicBezTo>
                  <a:pt x="0" y="40079"/>
                  <a:pt x="40079" y="0"/>
                  <a:pt x="8952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/>
            </a:lvl1pPr>
          </a:lstStyle>
          <a:p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0B679D9-DF55-4D02-ABA7-3525E2F4B98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417731" y="498718"/>
            <a:ext cx="3356538" cy="3852528"/>
          </a:xfrm>
          <a:custGeom>
            <a:avLst/>
            <a:gdLst>
              <a:gd name="connsiteX0" fmla="*/ 89520 w 3356538"/>
              <a:gd name="connsiteY0" fmla="*/ 0 h 3852528"/>
              <a:gd name="connsiteX1" fmla="*/ 3267019 w 3356538"/>
              <a:gd name="connsiteY1" fmla="*/ 0 h 3852528"/>
              <a:gd name="connsiteX2" fmla="*/ 3356538 w 3356538"/>
              <a:gd name="connsiteY2" fmla="*/ 89520 h 3852528"/>
              <a:gd name="connsiteX3" fmla="*/ 3356538 w 3356538"/>
              <a:gd name="connsiteY3" fmla="*/ 2774423 h 3852528"/>
              <a:gd name="connsiteX4" fmla="*/ 0 w 3356538"/>
              <a:gd name="connsiteY4" fmla="*/ 3852528 h 3852528"/>
              <a:gd name="connsiteX5" fmla="*/ 0 w 3356538"/>
              <a:gd name="connsiteY5" fmla="*/ 89520 h 3852528"/>
              <a:gd name="connsiteX6" fmla="*/ 89520 w 3356538"/>
              <a:gd name="connsiteY6" fmla="*/ 0 h 3852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56538" h="3852528">
                <a:moveTo>
                  <a:pt x="89520" y="0"/>
                </a:moveTo>
                <a:lnTo>
                  <a:pt x="3267019" y="0"/>
                </a:lnTo>
                <a:cubicBezTo>
                  <a:pt x="3316459" y="0"/>
                  <a:pt x="3356538" y="40079"/>
                  <a:pt x="3356538" y="89520"/>
                </a:cubicBezTo>
                <a:lnTo>
                  <a:pt x="3356538" y="2774423"/>
                </a:lnTo>
                <a:lnTo>
                  <a:pt x="0" y="3852528"/>
                </a:lnTo>
                <a:lnTo>
                  <a:pt x="0" y="89520"/>
                </a:lnTo>
                <a:cubicBezTo>
                  <a:pt x="0" y="40079"/>
                  <a:pt x="40079" y="0"/>
                  <a:pt x="8952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/>
            </a:lvl1pPr>
          </a:lstStyle>
          <a:p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C140338D-7BD4-4711-9BFE-89276DB99BC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132635" y="498718"/>
            <a:ext cx="3356538" cy="3852528"/>
          </a:xfrm>
          <a:custGeom>
            <a:avLst/>
            <a:gdLst>
              <a:gd name="connsiteX0" fmla="*/ 89520 w 3356538"/>
              <a:gd name="connsiteY0" fmla="*/ 0 h 3852528"/>
              <a:gd name="connsiteX1" fmla="*/ 3267019 w 3356538"/>
              <a:gd name="connsiteY1" fmla="*/ 0 h 3852528"/>
              <a:gd name="connsiteX2" fmla="*/ 3356538 w 3356538"/>
              <a:gd name="connsiteY2" fmla="*/ 89520 h 3852528"/>
              <a:gd name="connsiteX3" fmla="*/ 3356538 w 3356538"/>
              <a:gd name="connsiteY3" fmla="*/ 2774423 h 3852528"/>
              <a:gd name="connsiteX4" fmla="*/ 0 w 3356538"/>
              <a:gd name="connsiteY4" fmla="*/ 3852528 h 3852528"/>
              <a:gd name="connsiteX5" fmla="*/ 0 w 3356538"/>
              <a:gd name="connsiteY5" fmla="*/ 89520 h 3852528"/>
              <a:gd name="connsiteX6" fmla="*/ 89520 w 3356538"/>
              <a:gd name="connsiteY6" fmla="*/ 0 h 3852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56538" h="3852528">
                <a:moveTo>
                  <a:pt x="89520" y="0"/>
                </a:moveTo>
                <a:lnTo>
                  <a:pt x="3267019" y="0"/>
                </a:lnTo>
                <a:cubicBezTo>
                  <a:pt x="3316459" y="0"/>
                  <a:pt x="3356538" y="40079"/>
                  <a:pt x="3356538" y="89520"/>
                </a:cubicBezTo>
                <a:lnTo>
                  <a:pt x="3356538" y="2774423"/>
                </a:lnTo>
                <a:lnTo>
                  <a:pt x="0" y="3852528"/>
                </a:lnTo>
                <a:lnTo>
                  <a:pt x="0" y="89520"/>
                </a:lnTo>
                <a:cubicBezTo>
                  <a:pt x="0" y="40079"/>
                  <a:pt x="40079" y="0"/>
                  <a:pt x="8952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955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72BC90C-3504-4B69-8B7C-6FF7B970D76C}"/>
              </a:ext>
            </a:extLst>
          </p:cNvPr>
          <p:cNvSpPr txBox="1"/>
          <p:nvPr userDrawn="1"/>
        </p:nvSpPr>
        <p:spPr>
          <a:xfrm>
            <a:off x="209550" y="566696"/>
            <a:ext cx="11772900" cy="4916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9000" b="1" i="0" u="none" strike="noStrike" kern="1200" cap="none" spc="-150" normalizeH="0" baseline="0" noProof="0" dirty="0">
                <a:ln>
                  <a:solidFill>
                    <a:srgbClr val="358CEB"/>
                  </a:solidFill>
                </a:ln>
                <a:noFill/>
                <a:effectLst/>
                <a:uLnTx/>
                <a:uFillTx/>
                <a:latin typeface="Questrial" panose="02000000000000000000" pitchFamily="2" charset="0"/>
                <a:ea typeface="+mn-ea"/>
                <a:cs typeface="Poppins" panose="00000500000000000000" pitchFamily="2" charset="0"/>
              </a:rPr>
              <a:t>2020</a:t>
            </a:r>
            <a:endParaRPr kumimoji="0" lang="id-ID" sz="39000" b="0" i="0" u="none" strike="noStrike" kern="1200" cap="none" spc="-150" normalizeH="0" baseline="0" noProof="0" dirty="0">
              <a:ln>
                <a:solidFill>
                  <a:srgbClr val="358CEB"/>
                </a:solidFill>
              </a:ln>
              <a:noFill/>
              <a:effectLst/>
              <a:uLnTx/>
              <a:uFillTx/>
              <a:latin typeface="Questrial" panose="02000000000000000000" pitchFamily="2" charset="0"/>
              <a:ea typeface="+mn-ea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3077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7D687277-A613-475A-83D4-53EE8E33855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288211">
            <a:off x="9297280" y="1351318"/>
            <a:ext cx="2221954" cy="2022207"/>
          </a:xfrm>
          <a:custGeom>
            <a:avLst/>
            <a:gdLst>
              <a:gd name="connsiteX0" fmla="*/ 138966 w 2221954"/>
              <a:gd name="connsiteY0" fmla="*/ 0 h 2022207"/>
              <a:gd name="connsiteX1" fmla="*/ 2082988 w 2221954"/>
              <a:gd name="connsiteY1" fmla="*/ 0 h 2022207"/>
              <a:gd name="connsiteX2" fmla="*/ 2221954 w 2221954"/>
              <a:gd name="connsiteY2" fmla="*/ 138966 h 2022207"/>
              <a:gd name="connsiteX3" fmla="*/ 2221954 w 2221954"/>
              <a:gd name="connsiteY3" fmla="*/ 1883241 h 2022207"/>
              <a:gd name="connsiteX4" fmla="*/ 2082988 w 2221954"/>
              <a:gd name="connsiteY4" fmla="*/ 2022207 h 2022207"/>
              <a:gd name="connsiteX5" fmla="*/ 138966 w 2221954"/>
              <a:gd name="connsiteY5" fmla="*/ 2022207 h 2022207"/>
              <a:gd name="connsiteX6" fmla="*/ 0 w 2221954"/>
              <a:gd name="connsiteY6" fmla="*/ 1883241 h 2022207"/>
              <a:gd name="connsiteX7" fmla="*/ 0 w 2221954"/>
              <a:gd name="connsiteY7" fmla="*/ 138966 h 2022207"/>
              <a:gd name="connsiteX8" fmla="*/ 138966 w 2221954"/>
              <a:gd name="connsiteY8" fmla="*/ 0 h 20222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21954" h="2022207">
                <a:moveTo>
                  <a:pt x="138966" y="0"/>
                </a:moveTo>
                <a:lnTo>
                  <a:pt x="2082988" y="0"/>
                </a:lnTo>
                <a:cubicBezTo>
                  <a:pt x="2159737" y="0"/>
                  <a:pt x="2221954" y="62217"/>
                  <a:pt x="2221954" y="138966"/>
                </a:cubicBezTo>
                <a:lnTo>
                  <a:pt x="2221954" y="1883241"/>
                </a:lnTo>
                <a:cubicBezTo>
                  <a:pt x="2221954" y="1959990"/>
                  <a:pt x="2159737" y="2022207"/>
                  <a:pt x="2082988" y="2022207"/>
                </a:cubicBezTo>
                <a:lnTo>
                  <a:pt x="138966" y="2022207"/>
                </a:lnTo>
                <a:cubicBezTo>
                  <a:pt x="62217" y="2022207"/>
                  <a:pt x="0" y="1959990"/>
                  <a:pt x="0" y="1883241"/>
                </a:cubicBezTo>
                <a:lnTo>
                  <a:pt x="0" y="138966"/>
                </a:lnTo>
                <a:cubicBezTo>
                  <a:pt x="0" y="62217"/>
                  <a:pt x="62217" y="0"/>
                  <a:pt x="13896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0" dist="609600" dir="10800000" sx="86000" sy="86000" algn="r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16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514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F9207F0F-2B0F-42CC-9DE6-F6AFED21467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2192001" cy="4272631"/>
          </a:xfrm>
          <a:custGeom>
            <a:avLst/>
            <a:gdLst>
              <a:gd name="connsiteX0" fmla="*/ 0 w 12192001"/>
              <a:gd name="connsiteY0" fmla="*/ 0 h 4272631"/>
              <a:gd name="connsiteX1" fmla="*/ 12192001 w 12192001"/>
              <a:gd name="connsiteY1" fmla="*/ 0 h 4272631"/>
              <a:gd name="connsiteX2" fmla="*/ 12192001 w 12192001"/>
              <a:gd name="connsiteY2" fmla="*/ 2707268 h 4272631"/>
              <a:gd name="connsiteX3" fmla="*/ 8132639 w 12192001"/>
              <a:gd name="connsiteY3" fmla="*/ 3979411 h 4272631"/>
              <a:gd name="connsiteX4" fmla="*/ 8132639 w 12192001"/>
              <a:gd name="connsiteY4" fmla="*/ 2816812 h 4272631"/>
              <a:gd name="connsiteX5" fmla="*/ 4422824 w 12192001"/>
              <a:gd name="connsiteY5" fmla="*/ 3979411 h 4272631"/>
              <a:gd name="connsiteX6" fmla="*/ 4422824 w 12192001"/>
              <a:gd name="connsiteY6" fmla="*/ 2886586 h 4272631"/>
              <a:gd name="connsiteX7" fmla="*/ 0 w 12192001"/>
              <a:gd name="connsiteY7" fmla="*/ 4272631 h 4272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1" h="4272631">
                <a:moveTo>
                  <a:pt x="0" y="0"/>
                </a:moveTo>
                <a:lnTo>
                  <a:pt x="12192001" y="0"/>
                </a:lnTo>
                <a:lnTo>
                  <a:pt x="12192001" y="2707268"/>
                </a:lnTo>
                <a:lnTo>
                  <a:pt x="8132639" y="3979411"/>
                </a:lnTo>
                <a:lnTo>
                  <a:pt x="8132639" y="2816812"/>
                </a:lnTo>
                <a:lnTo>
                  <a:pt x="4422824" y="3979411"/>
                </a:lnTo>
                <a:lnTo>
                  <a:pt x="4422824" y="2886586"/>
                </a:lnTo>
                <a:lnTo>
                  <a:pt x="0" y="4272631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1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615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42071800-F691-4566-8843-402BC78CA22F}"/>
              </a:ext>
            </a:extLst>
          </p:cNvPr>
          <p:cNvSpPr/>
          <p:nvPr userDrawn="1"/>
        </p:nvSpPr>
        <p:spPr>
          <a:xfrm flipV="1">
            <a:off x="-1" y="1"/>
            <a:ext cx="12192001" cy="4585594"/>
          </a:xfrm>
          <a:custGeom>
            <a:avLst/>
            <a:gdLst>
              <a:gd name="connsiteX0" fmla="*/ 0 w 12192001"/>
              <a:gd name="connsiteY0" fmla="*/ 4585594 h 4585594"/>
              <a:gd name="connsiteX1" fmla="*/ 12192001 w 12192001"/>
              <a:gd name="connsiteY1" fmla="*/ 4585594 h 4585594"/>
              <a:gd name="connsiteX2" fmla="*/ 12192001 w 12192001"/>
              <a:gd name="connsiteY2" fmla="*/ 1565363 h 4585594"/>
              <a:gd name="connsiteX3" fmla="*/ 8132639 w 12192001"/>
              <a:gd name="connsiteY3" fmla="*/ 293220 h 4585594"/>
              <a:gd name="connsiteX4" fmla="*/ 8132639 w 12192001"/>
              <a:gd name="connsiteY4" fmla="*/ 1455819 h 4585594"/>
              <a:gd name="connsiteX5" fmla="*/ 4422824 w 12192001"/>
              <a:gd name="connsiteY5" fmla="*/ 293220 h 4585594"/>
              <a:gd name="connsiteX6" fmla="*/ 4422824 w 12192001"/>
              <a:gd name="connsiteY6" fmla="*/ 1386045 h 4585594"/>
              <a:gd name="connsiteX7" fmla="*/ 0 w 12192001"/>
              <a:gd name="connsiteY7" fmla="*/ 0 h 4585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1" h="4585594">
                <a:moveTo>
                  <a:pt x="0" y="4585594"/>
                </a:moveTo>
                <a:lnTo>
                  <a:pt x="12192001" y="4585594"/>
                </a:lnTo>
                <a:lnTo>
                  <a:pt x="12192001" y="1565363"/>
                </a:lnTo>
                <a:lnTo>
                  <a:pt x="8132639" y="293220"/>
                </a:lnTo>
                <a:lnTo>
                  <a:pt x="8132639" y="1455819"/>
                </a:lnTo>
                <a:lnTo>
                  <a:pt x="4422824" y="293220"/>
                </a:lnTo>
                <a:lnTo>
                  <a:pt x="4422824" y="1386045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6723CF9-B0DB-4404-93D7-B0C5FF71CE9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234405" y="979715"/>
            <a:ext cx="3723192" cy="4898570"/>
          </a:xfrm>
          <a:custGeom>
            <a:avLst/>
            <a:gdLst>
              <a:gd name="connsiteX0" fmla="*/ 101500 w 3372095"/>
              <a:gd name="connsiteY0" fmla="*/ 0 h 4436636"/>
              <a:gd name="connsiteX1" fmla="*/ 3270595 w 3372095"/>
              <a:gd name="connsiteY1" fmla="*/ 0 h 4436636"/>
              <a:gd name="connsiteX2" fmla="*/ 3372095 w 3372095"/>
              <a:gd name="connsiteY2" fmla="*/ 101500 h 4436636"/>
              <a:gd name="connsiteX3" fmla="*/ 3372095 w 3372095"/>
              <a:gd name="connsiteY3" fmla="*/ 4335136 h 4436636"/>
              <a:gd name="connsiteX4" fmla="*/ 3270595 w 3372095"/>
              <a:gd name="connsiteY4" fmla="*/ 4436636 h 4436636"/>
              <a:gd name="connsiteX5" fmla="*/ 101500 w 3372095"/>
              <a:gd name="connsiteY5" fmla="*/ 4436636 h 4436636"/>
              <a:gd name="connsiteX6" fmla="*/ 0 w 3372095"/>
              <a:gd name="connsiteY6" fmla="*/ 4335136 h 4436636"/>
              <a:gd name="connsiteX7" fmla="*/ 0 w 3372095"/>
              <a:gd name="connsiteY7" fmla="*/ 101500 h 4436636"/>
              <a:gd name="connsiteX8" fmla="*/ 101500 w 3372095"/>
              <a:gd name="connsiteY8" fmla="*/ 0 h 44366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72095" h="4436636">
                <a:moveTo>
                  <a:pt x="101500" y="0"/>
                </a:moveTo>
                <a:lnTo>
                  <a:pt x="3270595" y="0"/>
                </a:lnTo>
                <a:cubicBezTo>
                  <a:pt x="3326652" y="0"/>
                  <a:pt x="3372095" y="45443"/>
                  <a:pt x="3372095" y="101500"/>
                </a:cubicBezTo>
                <a:lnTo>
                  <a:pt x="3372095" y="4335136"/>
                </a:lnTo>
                <a:cubicBezTo>
                  <a:pt x="3372095" y="4391193"/>
                  <a:pt x="3326652" y="4436636"/>
                  <a:pt x="3270595" y="4436636"/>
                </a:cubicBezTo>
                <a:lnTo>
                  <a:pt x="101500" y="4436636"/>
                </a:lnTo>
                <a:cubicBezTo>
                  <a:pt x="45443" y="4436636"/>
                  <a:pt x="0" y="4391193"/>
                  <a:pt x="0" y="4335136"/>
                </a:cubicBezTo>
                <a:lnTo>
                  <a:pt x="0" y="101500"/>
                </a:lnTo>
                <a:cubicBezTo>
                  <a:pt x="0" y="45443"/>
                  <a:pt x="45443" y="0"/>
                  <a:pt x="101500" y="0"/>
                </a:cubicBezTo>
                <a:close/>
              </a:path>
            </a:pathLst>
          </a:custGeom>
          <a:solidFill>
            <a:srgbClr val="F6F7FC">
              <a:alpha val="22000"/>
            </a:srgbClr>
          </a:solidFill>
          <a:effectLst>
            <a:outerShdw blurRad="762000" dist="762000" dir="5400000" sx="90000" sy="90000" algn="t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>
            <a:lvl1pPr marL="0" indent="0">
              <a:buNone/>
              <a:defRPr sz="1400"/>
            </a:lvl1pPr>
          </a:lstStyle>
          <a:p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344748C-4FE1-45F2-B0DC-2C47260B522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35437" y="1655379"/>
            <a:ext cx="2696106" cy="3547240"/>
          </a:xfrm>
          <a:custGeom>
            <a:avLst/>
            <a:gdLst>
              <a:gd name="connsiteX0" fmla="*/ 73500 w 2441864"/>
              <a:gd name="connsiteY0" fmla="*/ 0 h 3212736"/>
              <a:gd name="connsiteX1" fmla="*/ 2368364 w 2441864"/>
              <a:gd name="connsiteY1" fmla="*/ 0 h 3212736"/>
              <a:gd name="connsiteX2" fmla="*/ 2441864 w 2441864"/>
              <a:gd name="connsiteY2" fmla="*/ 73500 h 3212736"/>
              <a:gd name="connsiteX3" fmla="*/ 2441864 w 2441864"/>
              <a:gd name="connsiteY3" fmla="*/ 3139236 h 3212736"/>
              <a:gd name="connsiteX4" fmla="*/ 2368364 w 2441864"/>
              <a:gd name="connsiteY4" fmla="*/ 3212736 h 3212736"/>
              <a:gd name="connsiteX5" fmla="*/ 73500 w 2441864"/>
              <a:gd name="connsiteY5" fmla="*/ 3212736 h 3212736"/>
              <a:gd name="connsiteX6" fmla="*/ 0 w 2441864"/>
              <a:gd name="connsiteY6" fmla="*/ 3139236 h 3212736"/>
              <a:gd name="connsiteX7" fmla="*/ 0 w 2441864"/>
              <a:gd name="connsiteY7" fmla="*/ 73500 h 3212736"/>
              <a:gd name="connsiteX8" fmla="*/ 73500 w 2441864"/>
              <a:gd name="connsiteY8" fmla="*/ 0 h 3212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41864" h="3212736">
                <a:moveTo>
                  <a:pt x="73500" y="0"/>
                </a:moveTo>
                <a:lnTo>
                  <a:pt x="2368364" y="0"/>
                </a:lnTo>
                <a:cubicBezTo>
                  <a:pt x="2408957" y="0"/>
                  <a:pt x="2441864" y="32907"/>
                  <a:pt x="2441864" y="73500"/>
                </a:cubicBezTo>
                <a:lnTo>
                  <a:pt x="2441864" y="3139236"/>
                </a:lnTo>
                <a:cubicBezTo>
                  <a:pt x="2441864" y="3179829"/>
                  <a:pt x="2408957" y="3212736"/>
                  <a:pt x="2368364" y="3212736"/>
                </a:cubicBezTo>
                <a:lnTo>
                  <a:pt x="73500" y="3212736"/>
                </a:lnTo>
                <a:cubicBezTo>
                  <a:pt x="32907" y="3212736"/>
                  <a:pt x="0" y="3179829"/>
                  <a:pt x="0" y="3139236"/>
                </a:cubicBezTo>
                <a:lnTo>
                  <a:pt x="0" y="73500"/>
                </a:lnTo>
                <a:cubicBezTo>
                  <a:pt x="0" y="32907"/>
                  <a:pt x="32907" y="0"/>
                  <a:pt x="73500" y="0"/>
                </a:cubicBezTo>
                <a:close/>
              </a:path>
            </a:pathLst>
          </a:custGeom>
          <a:solidFill>
            <a:srgbClr val="F6F7FC">
              <a:alpha val="22000"/>
            </a:srgbClr>
          </a:solidFill>
          <a:effectLst>
            <a:outerShdw blurRad="889000" dist="838200" dir="5400000" sx="80000" sy="80000" algn="t" rotWithShape="0">
              <a:prstClr val="black">
                <a:alpha val="20000"/>
              </a:prstClr>
            </a:outerShdw>
          </a:effectLst>
        </p:spPr>
        <p:txBody>
          <a:bodyPr wrap="square">
            <a:noAutofit/>
          </a:bodyPr>
          <a:lstStyle>
            <a:lvl1pPr>
              <a:defRPr lang="en-US" sz="1400"/>
            </a:lvl1pPr>
          </a:lstStyle>
          <a:p>
            <a:pPr marL="0" lvl="0" indent="0">
              <a:buNone/>
            </a:pPr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27BEE53D-AFDF-4972-AFC1-8D1CC7CBFCC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260457" y="1655379"/>
            <a:ext cx="2696106" cy="3547240"/>
          </a:xfrm>
          <a:custGeom>
            <a:avLst/>
            <a:gdLst>
              <a:gd name="connsiteX0" fmla="*/ 73500 w 2441864"/>
              <a:gd name="connsiteY0" fmla="*/ 0 h 3212736"/>
              <a:gd name="connsiteX1" fmla="*/ 2368364 w 2441864"/>
              <a:gd name="connsiteY1" fmla="*/ 0 h 3212736"/>
              <a:gd name="connsiteX2" fmla="*/ 2441864 w 2441864"/>
              <a:gd name="connsiteY2" fmla="*/ 73500 h 3212736"/>
              <a:gd name="connsiteX3" fmla="*/ 2441864 w 2441864"/>
              <a:gd name="connsiteY3" fmla="*/ 3139236 h 3212736"/>
              <a:gd name="connsiteX4" fmla="*/ 2368364 w 2441864"/>
              <a:gd name="connsiteY4" fmla="*/ 3212736 h 3212736"/>
              <a:gd name="connsiteX5" fmla="*/ 73500 w 2441864"/>
              <a:gd name="connsiteY5" fmla="*/ 3212736 h 3212736"/>
              <a:gd name="connsiteX6" fmla="*/ 0 w 2441864"/>
              <a:gd name="connsiteY6" fmla="*/ 3139236 h 3212736"/>
              <a:gd name="connsiteX7" fmla="*/ 0 w 2441864"/>
              <a:gd name="connsiteY7" fmla="*/ 73500 h 3212736"/>
              <a:gd name="connsiteX8" fmla="*/ 73500 w 2441864"/>
              <a:gd name="connsiteY8" fmla="*/ 0 h 3212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41864" h="3212736">
                <a:moveTo>
                  <a:pt x="73500" y="0"/>
                </a:moveTo>
                <a:lnTo>
                  <a:pt x="2368364" y="0"/>
                </a:lnTo>
                <a:cubicBezTo>
                  <a:pt x="2408957" y="0"/>
                  <a:pt x="2441864" y="32907"/>
                  <a:pt x="2441864" y="73500"/>
                </a:cubicBezTo>
                <a:lnTo>
                  <a:pt x="2441864" y="3139236"/>
                </a:lnTo>
                <a:cubicBezTo>
                  <a:pt x="2441864" y="3179829"/>
                  <a:pt x="2408957" y="3212736"/>
                  <a:pt x="2368364" y="3212736"/>
                </a:cubicBezTo>
                <a:lnTo>
                  <a:pt x="73500" y="3212736"/>
                </a:lnTo>
                <a:cubicBezTo>
                  <a:pt x="32907" y="3212736"/>
                  <a:pt x="0" y="3179829"/>
                  <a:pt x="0" y="3139236"/>
                </a:cubicBezTo>
                <a:lnTo>
                  <a:pt x="0" y="73500"/>
                </a:lnTo>
                <a:cubicBezTo>
                  <a:pt x="0" y="32907"/>
                  <a:pt x="32907" y="0"/>
                  <a:pt x="73500" y="0"/>
                </a:cubicBezTo>
                <a:close/>
              </a:path>
            </a:pathLst>
          </a:custGeom>
          <a:solidFill>
            <a:srgbClr val="F6F7FC">
              <a:alpha val="22000"/>
            </a:srgbClr>
          </a:solidFill>
          <a:effectLst>
            <a:outerShdw blurRad="889000" dist="838200" dir="5400000" sx="80000" sy="80000" algn="t" rotWithShape="0">
              <a:prstClr val="black">
                <a:alpha val="20000"/>
              </a:prstClr>
            </a:outerShdw>
          </a:effectLst>
        </p:spPr>
        <p:txBody>
          <a:bodyPr wrap="square">
            <a:noAutofit/>
          </a:bodyPr>
          <a:lstStyle>
            <a:lvl1pPr>
              <a:defRPr lang="en-US" sz="1400"/>
            </a:lvl1pPr>
          </a:lstStyle>
          <a:p>
            <a:pPr marL="0" lvl="0" indent="0">
              <a:buNone/>
            </a:pPr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5EB836-615D-4425-A0AF-B733AF30E4E3}"/>
              </a:ext>
            </a:extLst>
          </p:cNvPr>
          <p:cNvGrpSpPr/>
          <p:nvPr userDrawn="1"/>
        </p:nvGrpSpPr>
        <p:grpSpPr>
          <a:xfrm>
            <a:off x="11537834" y="2066925"/>
            <a:ext cx="426430" cy="2724152"/>
            <a:chOff x="11537834" y="2066925"/>
            <a:chExt cx="426430" cy="2724152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CA05214F-5AE1-482C-B54A-6754337D2C37}"/>
                </a:ext>
              </a:extLst>
            </p:cNvPr>
            <p:cNvSpPr/>
            <p:nvPr userDrawn="1"/>
          </p:nvSpPr>
          <p:spPr>
            <a:xfrm rot="16200000">
              <a:off x="10530488" y="3215785"/>
              <a:ext cx="2441122" cy="42643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99000">
                  <a:schemeClr val="accent1">
                    <a:lumMod val="7500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A1469F1-4B85-4D40-823E-936E2B1C2D31}"/>
                </a:ext>
              </a:extLst>
            </p:cNvPr>
            <p:cNvSpPr txBox="1"/>
            <p:nvPr userDrawn="1"/>
          </p:nvSpPr>
          <p:spPr>
            <a:xfrm rot="16200000">
              <a:off x="10388973" y="3304351"/>
              <a:ext cx="2724152" cy="2492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30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Questrial" panose="02000000000000000000" pitchFamily="2" charset="0"/>
                  <a:ea typeface="+mn-ea"/>
                  <a:cs typeface="+mn-cs"/>
                </a:rPr>
                <a:t>www.weblink.com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66383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8" grpId="0" animBg="1"/>
      <p:bldP spid="6" grpId="0" animBg="1"/>
      <p:bldP spid="9" grpId="0" animBg="1"/>
    </p:bld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B88191C-BA0E-425A-91D9-15A2FBF1704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080012" y="1"/>
            <a:ext cx="3692776" cy="5738650"/>
          </a:xfrm>
          <a:custGeom>
            <a:avLst/>
            <a:gdLst>
              <a:gd name="connsiteX0" fmla="*/ 0 w 3692776"/>
              <a:gd name="connsiteY0" fmla="*/ 0 h 5738650"/>
              <a:gd name="connsiteX1" fmla="*/ 3692776 w 3692776"/>
              <a:gd name="connsiteY1" fmla="*/ 0 h 5738650"/>
              <a:gd name="connsiteX2" fmla="*/ 3692776 w 3692776"/>
              <a:gd name="connsiteY2" fmla="*/ 3892262 h 5738650"/>
              <a:gd name="connsiteX3" fmla="*/ 1846388 w 3692776"/>
              <a:gd name="connsiteY3" fmla="*/ 5738650 h 5738650"/>
              <a:gd name="connsiteX4" fmla="*/ 0 w 3692776"/>
              <a:gd name="connsiteY4" fmla="*/ 5738650 h 5738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92776" h="5738650">
                <a:moveTo>
                  <a:pt x="0" y="0"/>
                </a:moveTo>
                <a:lnTo>
                  <a:pt x="3692776" y="0"/>
                </a:lnTo>
                <a:lnTo>
                  <a:pt x="3692776" y="3892262"/>
                </a:lnTo>
                <a:cubicBezTo>
                  <a:pt x="3692776" y="4911994"/>
                  <a:pt x="2866120" y="5738650"/>
                  <a:pt x="1846388" y="5738650"/>
                </a:cubicBezTo>
                <a:lnTo>
                  <a:pt x="0" y="573865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/>
            </a:lvl1pPr>
          </a:lstStyle>
          <a:p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E2F519F-7D6B-4F58-8689-C0714D6101E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633567" y="1"/>
            <a:ext cx="3692776" cy="5738650"/>
          </a:xfrm>
          <a:custGeom>
            <a:avLst/>
            <a:gdLst>
              <a:gd name="connsiteX0" fmla="*/ 0 w 3692776"/>
              <a:gd name="connsiteY0" fmla="*/ 0 h 5738650"/>
              <a:gd name="connsiteX1" fmla="*/ 3692776 w 3692776"/>
              <a:gd name="connsiteY1" fmla="*/ 0 h 5738650"/>
              <a:gd name="connsiteX2" fmla="*/ 3692776 w 3692776"/>
              <a:gd name="connsiteY2" fmla="*/ 3892262 h 5738650"/>
              <a:gd name="connsiteX3" fmla="*/ 1846388 w 3692776"/>
              <a:gd name="connsiteY3" fmla="*/ 5738650 h 5738650"/>
              <a:gd name="connsiteX4" fmla="*/ 0 w 3692776"/>
              <a:gd name="connsiteY4" fmla="*/ 5738650 h 5738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92776" h="5738650">
                <a:moveTo>
                  <a:pt x="0" y="0"/>
                </a:moveTo>
                <a:lnTo>
                  <a:pt x="3692776" y="0"/>
                </a:lnTo>
                <a:lnTo>
                  <a:pt x="3692776" y="3892262"/>
                </a:lnTo>
                <a:cubicBezTo>
                  <a:pt x="3692776" y="4911994"/>
                  <a:pt x="2866120" y="5738650"/>
                  <a:pt x="1846388" y="5738650"/>
                </a:cubicBezTo>
                <a:lnTo>
                  <a:pt x="0" y="573865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841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98455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FC3DAB-407D-4279-8EB6-232635B61438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7/13/2020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CEFE82-39F2-4F47-8A0C-D5AB3496FA5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824493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FC3DAB-407D-4279-8EB6-232635B61438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7/13/2020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CEFE82-39F2-4F47-8A0C-D5AB3496FA5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539453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FC3DAB-407D-4279-8EB6-232635B61438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7/13/2020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CEFE82-39F2-4F47-8A0C-D5AB3496FA5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7765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FC3DAB-407D-4279-8EB6-232635B61438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7/13/2020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CEFE82-39F2-4F47-8A0C-D5AB3496FA5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255184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FC3DAB-407D-4279-8EB6-232635B61438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7/13/2020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CEFE82-39F2-4F47-8A0C-D5AB3496FA5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086086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FC3DAB-407D-4279-8EB6-232635B61438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7/13/2020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CEFE82-39F2-4F47-8A0C-D5AB3496FA5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872176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FC3DAB-407D-4279-8EB6-232635B61438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7/13/2020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CEFE82-39F2-4F47-8A0C-D5AB3496FA5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74923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FC3DAB-407D-4279-8EB6-232635B61438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7/13/2020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CEFE82-39F2-4F47-8A0C-D5AB3496FA5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149429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FC3DAB-407D-4279-8EB6-232635B61438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7/13/2020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CEFE82-39F2-4F47-8A0C-D5AB3496FA5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435440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FC3DAB-407D-4279-8EB6-232635B61438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7/13/2020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CEFE82-39F2-4F47-8A0C-D5AB3496FA5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307678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FC3DAB-407D-4279-8EB6-232635B61438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7/13/2020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CEFE82-39F2-4F47-8A0C-D5AB3496FA5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181012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FC3DAB-407D-4279-8EB6-232635B61438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7/13/2020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CEFE82-39F2-4F47-8A0C-D5AB3496FA5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17483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Subline"/>
          <p:cNvSpPr>
            <a:spLocks noGrp="1"/>
          </p:cNvSpPr>
          <p:nvPr>
            <p:ph type="body" sz="quarter" idx="13" hasCustomPrompt="1"/>
          </p:nvPr>
        </p:nvSpPr>
        <p:spPr>
          <a:xfrm>
            <a:off x="540070" y="972000"/>
            <a:ext cx="11111046" cy="540000"/>
          </a:xfrm>
        </p:spPr>
        <p:txBody>
          <a:bodyPr/>
          <a:lstStyle>
            <a:lvl1pPr marL="0" indent="0">
              <a:buNone/>
              <a:defRPr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en-US" dirty="0"/>
              <a:t>Enter your subtitle here</a:t>
            </a:r>
          </a:p>
        </p:txBody>
      </p:sp>
      <p:sp>
        <p:nvSpPr>
          <p:cNvPr id="3" name="Date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FC3DAB-407D-4279-8EB6-232635B61438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7/13/2020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ooter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CEFE82-39F2-4F47-8A0C-D5AB3496FA5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881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540070" y="432000"/>
            <a:ext cx="11111046" cy="10800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3" name="Subtitle"/>
          <p:cNvSpPr>
            <a:spLocks noGrp="1"/>
          </p:cNvSpPr>
          <p:nvPr>
            <p:ph type="body" sz="quarter" idx="13" hasCustomPrompt="1"/>
          </p:nvPr>
        </p:nvSpPr>
        <p:spPr>
          <a:xfrm>
            <a:off x="540070" y="972000"/>
            <a:ext cx="11111046" cy="540000"/>
          </a:xfrm>
        </p:spPr>
        <p:txBody>
          <a:bodyPr/>
          <a:lstStyle>
            <a:lvl1pPr marL="0" indent="0">
              <a:buNone/>
              <a:defRPr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en-US" dirty="0"/>
              <a:t>Enter your subtitle here</a:t>
            </a:r>
          </a:p>
        </p:txBody>
      </p:sp>
      <p:sp>
        <p:nvSpPr>
          <p:cNvPr id="3" name="Content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FC3DAB-407D-4279-8EB6-232635B61438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7/13/2020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CEFE82-39F2-4F47-8A0C-D5AB3496FA5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8592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540070" y="432000"/>
            <a:ext cx="11111046" cy="10800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Subline"/>
          <p:cNvSpPr>
            <a:spLocks noGrp="1"/>
          </p:cNvSpPr>
          <p:nvPr>
            <p:ph type="body" sz="quarter" idx="13" hasCustomPrompt="1"/>
          </p:nvPr>
        </p:nvSpPr>
        <p:spPr>
          <a:xfrm>
            <a:off x="540070" y="972000"/>
            <a:ext cx="11111046" cy="540000"/>
          </a:xfrm>
        </p:spPr>
        <p:txBody>
          <a:bodyPr/>
          <a:lstStyle>
            <a:lvl1pPr marL="0" indent="0">
              <a:buNone/>
              <a:defRPr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en-US" dirty="0"/>
              <a:t>Enter your subtitle here</a:t>
            </a:r>
          </a:p>
        </p:txBody>
      </p:sp>
      <p:sp>
        <p:nvSpPr>
          <p:cNvPr id="3" name="Content 1"/>
          <p:cNvSpPr>
            <a:spLocks noGrp="1"/>
          </p:cNvSpPr>
          <p:nvPr>
            <p:ph sz="half" idx="1"/>
          </p:nvPr>
        </p:nvSpPr>
        <p:spPr>
          <a:xfrm>
            <a:off x="540070" y="1512000"/>
            <a:ext cx="5346696" cy="429840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2"/>
          <p:cNvSpPr>
            <a:spLocks noGrp="1"/>
          </p:cNvSpPr>
          <p:nvPr>
            <p:ph sz="half" idx="2"/>
          </p:nvPr>
        </p:nvSpPr>
        <p:spPr>
          <a:xfrm>
            <a:off x="6304421" y="1512000"/>
            <a:ext cx="5346696" cy="429840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FC3DAB-407D-4279-8EB6-232635B61438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7/13/2020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CEFE82-39F2-4F47-8A0C-D5AB3496FA5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927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8888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3931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7E842802-B1B3-4C1F-899E-A3CD0408435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752600" y="959873"/>
            <a:ext cx="8614902" cy="4100052"/>
          </a:xfrm>
          <a:custGeom>
            <a:avLst/>
            <a:gdLst>
              <a:gd name="connsiteX0" fmla="*/ 7281626 w 8614902"/>
              <a:gd name="connsiteY0" fmla="*/ 1398860 h 4100052"/>
              <a:gd name="connsiteX1" fmla="*/ 7565824 w 8614902"/>
              <a:gd name="connsiteY1" fmla="*/ 1557155 h 4100052"/>
              <a:gd name="connsiteX2" fmla="*/ 7654581 w 8614902"/>
              <a:gd name="connsiteY2" fmla="*/ 2048711 h 4100052"/>
              <a:gd name="connsiteX3" fmla="*/ 7639651 w 8614902"/>
              <a:gd name="connsiteY3" fmla="*/ 2279518 h 4100052"/>
              <a:gd name="connsiteX4" fmla="*/ 7296881 w 8614902"/>
              <a:gd name="connsiteY4" fmla="*/ 2701192 h 4100052"/>
              <a:gd name="connsiteX5" fmla="*/ 6997468 w 8614902"/>
              <a:gd name="connsiteY5" fmla="*/ 2542796 h 4100052"/>
              <a:gd name="connsiteX6" fmla="*/ 6908670 w 8614902"/>
              <a:gd name="connsiteY6" fmla="*/ 2048711 h 4100052"/>
              <a:gd name="connsiteX7" fmla="*/ 6997225 w 8614902"/>
              <a:gd name="connsiteY7" fmla="*/ 1556791 h 4100052"/>
              <a:gd name="connsiteX8" fmla="*/ 7281626 w 8614902"/>
              <a:gd name="connsiteY8" fmla="*/ 1398860 h 4100052"/>
              <a:gd name="connsiteX9" fmla="*/ 2766776 w 8614902"/>
              <a:gd name="connsiteY9" fmla="*/ 1398860 h 4100052"/>
              <a:gd name="connsiteX10" fmla="*/ 3050974 w 8614902"/>
              <a:gd name="connsiteY10" fmla="*/ 1557155 h 4100052"/>
              <a:gd name="connsiteX11" fmla="*/ 3139731 w 8614902"/>
              <a:gd name="connsiteY11" fmla="*/ 2048711 h 4100052"/>
              <a:gd name="connsiteX12" fmla="*/ 3124801 w 8614902"/>
              <a:gd name="connsiteY12" fmla="*/ 2279518 h 4100052"/>
              <a:gd name="connsiteX13" fmla="*/ 2782031 w 8614902"/>
              <a:gd name="connsiteY13" fmla="*/ 2701192 h 4100052"/>
              <a:gd name="connsiteX14" fmla="*/ 2482618 w 8614902"/>
              <a:gd name="connsiteY14" fmla="*/ 2542796 h 4100052"/>
              <a:gd name="connsiteX15" fmla="*/ 2393820 w 8614902"/>
              <a:gd name="connsiteY15" fmla="*/ 2048711 h 4100052"/>
              <a:gd name="connsiteX16" fmla="*/ 2482375 w 8614902"/>
              <a:gd name="connsiteY16" fmla="*/ 1556791 h 4100052"/>
              <a:gd name="connsiteX17" fmla="*/ 2766776 w 8614902"/>
              <a:gd name="connsiteY17" fmla="*/ 1398860 h 4100052"/>
              <a:gd name="connsiteX18" fmla="*/ 7258967 w 8614902"/>
              <a:gd name="connsiteY18" fmla="*/ 1164209 h 4100052"/>
              <a:gd name="connsiteX19" fmla="*/ 6666331 w 8614902"/>
              <a:gd name="connsiteY19" fmla="*/ 2048711 h 4100052"/>
              <a:gd name="connsiteX20" fmla="*/ 7281626 w 8614902"/>
              <a:gd name="connsiteY20" fmla="*/ 2935842 h 4100052"/>
              <a:gd name="connsiteX21" fmla="*/ 7896880 w 8614902"/>
              <a:gd name="connsiteY21" fmla="*/ 2048711 h 4100052"/>
              <a:gd name="connsiteX22" fmla="*/ 7773869 w 8614902"/>
              <a:gd name="connsiteY22" fmla="*/ 1445515 h 4100052"/>
              <a:gd name="connsiteX23" fmla="*/ 7258967 w 8614902"/>
              <a:gd name="connsiteY23" fmla="*/ 1164209 h 4100052"/>
              <a:gd name="connsiteX24" fmla="*/ 5843068 w 8614902"/>
              <a:gd name="connsiteY24" fmla="*/ 1164209 h 4100052"/>
              <a:gd name="connsiteX25" fmla="*/ 5428030 w 8614902"/>
              <a:gd name="connsiteY25" fmla="*/ 1301746 h 4100052"/>
              <a:gd name="connsiteX26" fmla="*/ 5232872 w 8614902"/>
              <a:gd name="connsiteY26" fmla="*/ 1691009 h 4100052"/>
              <a:gd name="connsiteX27" fmla="*/ 5471691 w 8614902"/>
              <a:gd name="connsiteY27" fmla="*/ 1691009 h 4100052"/>
              <a:gd name="connsiteX28" fmla="*/ 5591362 w 8614902"/>
              <a:gd name="connsiteY28" fmla="*/ 1468398 h 4100052"/>
              <a:gd name="connsiteX29" fmla="*/ 5855166 w 8614902"/>
              <a:gd name="connsiteY29" fmla="*/ 1398860 h 4100052"/>
              <a:gd name="connsiteX30" fmla="*/ 6110959 w 8614902"/>
              <a:gd name="connsiteY30" fmla="*/ 1475842 h 4100052"/>
              <a:gd name="connsiteX31" fmla="*/ 6200770 w 8614902"/>
              <a:gd name="connsiteY31" fmla="*/ 1687975 h 4100052"/>
              <a:gd name="connsiteX32" fmla="*/ 6134348 w 8614902"/>
              <a:gd name="connsiteY32" fmla="*/ 1856467 h 4100052"/>
              <a:gd name="connsiteX33" fmla="*/ 5964096 w 8614902"/>
              <a:gd name="connsiteY33" fmla="*/ 2016239 h 4100052"/>
              <a:gd name="connsiteX34" fmla="*/ 5738347 w 8614902"/>
              <a:gd name="connsiteY34" fmla="*/ 2176314 h 4100052"/>
              <a:gd name="connsiteX35" fmla="*/ 5508897 w 8614902"/>
              <a:gd name="connsiteY35" fmla="*/ 2348306 h 4100052"/>
              <a:gd name="connsiteX36" fmla="*/ 5328549 w 8614902"/>
              <a:gd name="connsiteY36" fmla="*/ 2547530 h 4100052"/>
              <a:gd name="connsiteX37" fmla="*/ 5255734 w 8614902"/>
              <a:gd name="connsiteY37" fmla="*/ 2785478 h 4100052"/>
              <a:gd name="connsiteX38" fmla="*/ 5255734 w 8614902"/>
              <a:gd name="connsiteY38" fmla="*/ 2915529 h 4100052"/>
              <a:gd name="connsiteX39" fmla="*/ 6438050 w 8614902"/>
              <a:gd name="connsiteY39" fmla="*/ 2915529 h 4100052"/>
              <a:gd name="connsiteX40" fmla="*/ 6438050 w 8614902"/>
              <a:gd name="connsiteY40" fmla="*/ 2683428 h 4100052"/>
              <a:gd name="connsiteX41" fmla="*/ 5533640 w 8614902"/>
              <a:gd name="connsiteY41" fmla="*/ 2683428 h 4100052"/>
              <a:gd name="connsiteX42" fmla="*/ 5606515 w 8614902"/>
              <a:gd name="connsiteY42" fmla="*/ 2576077 h 4100052"/>
              <a:gd name="connsiteX43" fmla="*/ 5772135 w 8614902"/>
              <a:gd name="connsiteY43" fmla="*/ 2434008 h 4100052"/>
              <a:gd name="connsiteX44" fmla="*/ 5987969 w 8614902"/>
              <a:gd name="connsiteY44" fmla="*/ 2281379 h 4100052"/>
              <a:gd name="connsiteX45" fmla="*/ 6206009 w 8614902"/>
              <a:gd name="connsiteY45" fmla="*/ 2110924 h 4100052"/>
              <a:gd name="connsiteX46" fmla="*/ 6375149 w 8614902"/>
              <a:gd name="connsiteY46" fmla="*/ 1913520 h 4100052"/>
              <a:gd name="connsiteX47" fmla="*/ 6443108 w 8614902"/>
              <a:gd name="connsiteY47" fmla="*/ 1690524 h 4100052"/>
              <a:gd name="connsiteX48" fmla="*/ 6293229 w 8614902"/>
              <a:gd name="connsiteY48" fmla="*/ 1340106 h 4100052"/>
              <a:gd name="connsiteX49" fmla="*/ 5843068 w 8614902"/>
              <a:gd name="connsiteY49" fmla="*/ 1164209 h 4100052"/>
              <a:gd name="connsiteX50" fmla="*/ 2744117 w 8614902"/>
              <a:gd name="connsiteY50" fmla="*/ 1164209 h 4100052"/>
              <a:gd name="connsiteX51" fmla="*/ 2151481 w 8614902"/>
              <a:gd name="connsiteY51" fmla="*/ 2048711 h 4100052"/>
              <a:gd name="connsiteX52" fmla="*/ 2766776 w 8614902"/>
              <a:gd name="connsiteY52" fmla="*/ 2935842 h 4100052"/>
              <a:gd name="connsiteX53" fmla="*/ 3382030 w 8614902"/>
              <a:gd name="connsiteY53" fmla="*/ 2048711 h 4100052"/>
              <a:gd name="connsiteX54" fmla="*/ 3259019 w 8614902"/>
              <a:gd name="connsiteY54" fmla="*/ 1445515 h 4100052"/>
              <a:gd name="connsiteX55" fmla="*/ 2744117 w 8614902"/>
              <a:gd name="connsiteY55" fmla="*/ 1164209 h 4100052"/>
              <a:gd name="connsiteX56" fmla="*/ 1328218 w 8614902"/>
              <a:gd name="connsiteY56" fmla="*/ 1164209 h 4100052"/>
              <a:gd name="connsiteX57" fmla="*/ 913180 w 8614902"/>
              <a:gd name="connsiteY57" fmla="*/ 1301746 h 4100052"/>
              <a:gd name="connsiteX58" fmla="*/ 718022 w 8614902"/>
              <a:gd name="connsiteY58" fmla="*/ 1691009 h 4100052"/>
              <a:gd name="connsiteX59" fmla="*/ 956841 w 8614902"/>
              <a:gd name="connsiteY59" fmla="*/ 1691009 h 4100052"/>
              <a:gd name="connsiteX60" fmla="*/ 1076512 w 8614902"/>
              <a:gd name="connsiteY60" fmla="*/ 1468398 h 4100052"/>
              <a:gd name="connsiteX61" fmla="*/ 1340316 w 8614902"/>
              <a:gd name="connsiteY61" fmla="*/ 1398860 h 4100052"/>
              <a:gd name="connsiteX62" fmla="*/ 1596109 w 8614902"/>
              <a:gd name="connsiteY62" fmla="*/ 1475842 h 4100052"/>
              <a:gd name="connsiteX63" fmla="*/ 1685920 w 8614902"/>
              <a:gd name="connsiteY63" fmla="*/ 1687975 h 4100052"/>
              <a:gd name="connsiteX64" fmla="*/ 1619498 w 8614902"/>
              <a:gd name="connsiteY64" fmla="*/ 1856467 h 4100052"/>
              <a:gd name="connsiteX65" fmla="*/ 1449246 w 8614902"/>
              <a:gd name="connsiteY65" fmla="*/ 2016239 h 4100052"/>
              <a:gd name="connsiteX66" fmla="*/ 1223497 w 8614902"/>
              <a:gd name="connsiteY66" fmla="*/ 2176314 h 4100052"/>
              <a:gd name="connsiteX67" fmla="*/ 994047 w 8614902"/>
              <a:gd name="connsiteY67" fmla="*/ 2348306 h 4100052"/>
              <a:gd name="connsiteX68" fmla="*/ 813699 w 8614902"/>
              <a:gd name="connsiteY68" fmla="*/ 2547530 h 4100052"/>
              <a:gd name="connsiteX69" fmla="*/ 740884 w 8614902"/>
              <a:gd name="connsiteY69" fmla="*/ 2785478 h 4100052"/>
              <a:gd name="connsiteX70" fmla="*/ 740884 w 8614902"/>
              <a:gd name="connsiteY70" fmla="*/ 2915529 h 4100052"/>
              <a:gd name="connsiteX71" fmla="*/ 1923200 w 8614902"/>
              <a:gd name="connsiteY71" fmla="*/ 2915529 h 4100052"/>
              <a:gd name="connsiteX72" fmla="*/ 1923200 w 8614902"/>
              <a:gd name="connsiteY72" fmla="*/ 2683428 h 4100052"/>
              <a:gd name="connsiteX73" fmla="*/ 1018790 w 8614902"/>
              <a:gd name="connsiteY73" fmla="*/ 2683428 h 4100052"/>
              <a:gd name="connsiteX74" fmla="*/ 1091665 w 8614902"/>
              <a:gd name="connsiteY74" fmla="*/ 2576077 h 4100052"/>
              <a:gd name="connsiteX75" fmla="*/ 1257285 w 8614902"/>
              <a:gd name="connsiteY75" fmla="*/ 2434008 h 4100052"/>
              <a:gd name="connsiteX76" fmla="*/ 1473119 w 8614902"/>
              <a:gd name="connsiteY76" fmla="*/ 2281379 h 4100052"/>
              <a:gd name="connsiteX77" fmla="*/ 1691159 w 8614902"/>
              <a:gd name="connsiteY77" fmla="*/ 2110924 h 4100052"/>
              <a:gd name="connsiteX78" fmla="*/ 1860299 w 8614902"/>
              <a:gd name="connsiteY78" fmla="*/ 1913520 h 4100052"/>
              <a:gd name="connsiteX79" fmla="*/ 1928258 w 8614902"/>
              <a:gd name="connsiteY79" fmla="*/ 1690524 h 4100052"/>
              <a:gd name="connsiteX80" fmla="*/ 1778379 w 8614902"/>
              <a:gd name="connsiteY80" fmla="*/ 1340106 h 4100052"/>
              <a:gd name="connsiteX81" fmla="*/ 1328218 w 8614902"/>
              <a:gd name="connsiteY81" fmla="*/ 1164209 h 4100052"/>
              <a:gd name="connsiteX82" fmla="*/ 5198206 w 8614902"/>
              <a:gd name="connsiteY82" fmla="*/ 0 h 4100052"/>
              <a:gd name="connsiteX83" fmla="*/ 7931546 w 8614902"/>
              <a:gd name="connsiteY83" fmla="*/ 0 h 4100052"/>
              <a:gd name="connsiteX84" fmla="*/ 8614902 w 8614902"/>
              <a:gd name="connsiteY84" fmla="*/ 683356 h 4100052"/>
              <a:gd name="connsiteX85" fmla="*/ 8614902 w 8614902"/>
              <a:gd name="connsiteY85" fmla="*/ 3416696 h 4100052"/>
              <a:gd name="connsiteX86" fmla="*/ 7931546 w 8614902"/>
              <a:gd name="connsiteY86" fmla="*/ 4100052 h 4100052"/>
              <a:gd name="connsiteX87" fmla="*/ 5198206 w 8614902"/>
              <a:gd name="connsiteY87" fmla="*/ 4100052 h 4100052"/>
              <a:gd name="connsiteX88" fmla="*/ 4514850 w 8614902"/>
              <a:gd name="connsiteY88" fmla="*/ 3416696 h 4100052"/>
              <a:gd name="connsiteX89" fmla="*/ 4514850 w 8614902"/>
              <a:gd name="connsiteY89" fmla="*/ 683356 h 4100052"/>
              <a:gd name="connsiteX90" fmla="*/ 5198206 w 8614902"/>
              <a:gd name="connsiteY90" fmla="*/ 0 h 4100052"/>
              <a:gd name="connsiteX91" fmla="*/ 683356 w 8614902"/>
              <a:gd name="connsiteY91" fmla="*/ 0 h 4100052"/>
              <a:gd name="connsiteX92" fmla="*/ 3416696 w 8614902"/>
              <a:gd name="connsiteY92" fmla="*/ 0 h 4100052"/>
              <a:gd name="connsiteX93" fmla="*/ 4100052 w 8614902"/>
              <a:gd name="connsiteY93" fmla="*/ 683356 h 4100052"/>
              <a:gd name="connsiteX94" fmla="*/ 4100052 w 8614902"/>
              <a:gd name="connsiteY94" fmla="*/ 3416696 h 4100052"/>
              <a:gd name="connsiteX95" fmla="*/ 3416696 w 8614902"/>
              <a:gd name="connsiteY95" fmla="*/ 4100052 h 4100052"/>
              <a:gd name="connsiteX96" fmla="*/ 683356 w 8614902"/>
              <a:gd name="connsiteY96" fmla="*/ 4100052 h 4100052"/>
              <a:gd name="connsiteX97" fmla="*/ 0 w 8614902"/>
              <a:gd name="connsiteY97" fmla="*/ 3416696 h 4100052"/>
              <a:gd name="connsiteX98" fmla="*/ 0 w 8614902"/>
              <a:gd name="connsiteY98" fmla="*/ 683356 h 4100052"/>
              <a:gd name="connsiteX99" fmla="*/ 683356 w 8614902"/>
              <a:gd name="connsiteY99" fmla="*/ 0 h 4100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8614902" h="4100052">
                <a:moveTo>
                  <a:pt x="7281626" y="1398860"/>
                </a:moveTo>
                <a:cubicBezTo>
                  <a:pt x="7411919" y="1398860"/>
                  <a:pt x="7506653" y="1451625"/>
                  <a:pt x="7565824" y="1557155"/>
                </a:cubicBezTo>
                <a:cubicBezTo>
                  <a:pt x="7624997" y="1662685"/>
                  <a:pt x="7654581" y="1826537"/>
                  <a:pt x="7654581" y="2048711"/>
                </a:cubicBezTo>
                <a:cubicBezTo>
                  <a:pt x="7654581" y="2124756"/>
                  <a:pt x="7649605" y="2201692"/>
                  <a:pt x="7639651" y="2279518"/>
                </a:cubicBezTo>
                <a:cubicBezTo>
                  <a:pt x="7608737" y="2556156"/>
                  <a:pt x="7494480" y="2696714"/>
                  <a:pt x="7296881" y="2701192"/>
                </a:cubicBezTo>
                <a:cubicBezTo>
                  <a:pt x="7156471" y="2701192"/>
                  <a:pt x="7056667" y="2648393"/>
                  <a:pt x="6997468" y="2542796"/>
                </a:cubicBezTo>
                <a:cubicBezTo>
                  <a:pt x="6938269" y="2437199"/>
                  <a:pt x="6908670" y="2272504"/>
                  <a:pt x="6908670" y="2048711"/>
                </a:cubicBezTo>
                <a:cubicBezTo>
                  <a:pt x="6908670" y="1826052"/>
                  <a:pt x="6938189" y="1662078"/>
                  <a:pt x="6997225" y="1556791"/>
                </a:cubicBezTo>
                <a:cubicBezTo>
                  <a:pt x="7056262" y="1451503"/>
                  <a:pt x="7151062" y="1398860"/>
                  <a:pt x="7281626" y="1398860"/>
                </a:cubicBezTo>
                <a:close/>
                <a:moveTo>
                  <a:pt x="2766776" y="1398860"/>
                </a:moveTo>
                <a:cubicBezTo>
                  <a:pt x="2897069" y="1398860"/>
                  <a:pt x="2991803" y="1451625"/>
                  <a:pt x="3050974" y="1557155"/>
                </a:cubicBezTo>
                <a:cubicBezTo>
                  <a:pt x="3110147" y="1662685"/>
                  <a:pt x="3139731" y="1826537"/>
                  <a:pt x="3139731" y="2048711"/>
                </a:cubicBezTo>
                <a:cubicBezTo>
                  <a:pt x="3139731" y="2124756"/>
                  <a:pt x="3134755" y="2201692"/>
                  <a:pt x="3124801" y="2279518"/>
                </a:cubicBezTo>
                <a:cubicBezTo>
                  <a:pt x="3093887" y="2556156"/>
                  <a:pt x="2979630" y="2696714"/>
                  <a:pt x="2782031" y="2701192"/>
                </a:cubicBezTo>
                <a:cubicBezTo>
                  <a:pt x="2641621" y="2701192"/>
                  <a:pt x="2541817" y="2648393"/>
                  <a:pt x="2482618" y="2542796"/>
                </a:cubicBezTo>
                <a:cubicBezTo>
                  <a:pt x="2423419" y="2437199"/>
                  <a:pt x="2393820" y="2272504"/>
                  <a:pt x="2393820" y="2048711"/>
                </a:cubicBezTo>
                <a:cubicBezTo>
                  <a:pt x="2393820" y="1826052"/>
                  <a:pt x="2423339" y="1662078"/>
                  <a:pt x="2482375" y="1556791"/>
                </a:cubicBezTo>
                <a:cubicBezTo>
                  <a:pt x="2541412" y="1451503"/>
                  <a:pt x="2636212" y="1398860"/>
                  <a:pt x="2766776" y="1398860"/>
                </a:cubicBezTo>
                <a:close/>
                <a:moveTo>
                  <a:pt x="7258967" y="1164209"/>
                </a:moveTo>
                <a:cubicBezTo>
                  <a:pt x="6863876" y="1164209"/>
                  <a:pt x="6666331" y="1459043"/>
                  <a:pt x="6666331" y="2048711"/>
                </a:cubicBezTo>
                <a:cubicBezTo>
                  <a:pt x="6666331" y="2640131"/>
                  <a:pt x="6871429" y="2935842"/>
                  <a:pt x="7281626" y="2935842"/>
                </a:cubicBezTo>
                <a:cubicBezTo>
                  <a:pt x="7691795" y="2935842"/>
                  <a:pt x="7896880" y="2640131"/>
                  <a:pt x="7896880" y="2048711"/>
                </a:cubicBezTo>
                <a:cubicBezTo>
                  <a:pt x="7896880" y="1793195"/>
                  <a:pt x="7855876" y="1592129"/>
                  <a:pt x="7773869" y="1445515"/>
                </a:cubicBezTo>
                <a:cubicBezTo>
                  <a:pt x="7669608" y="1261754"/>
                  <a:pt x="7497973" y="1167986"/>
                  <a:pt x="7258967" y="1164209"/>
                </a:cubicBezTo>
                <a:close/>
                <a:moveTo>
                  <a:pt x="5843068" y="1164209"/>
                </a:moveTo>
                <a:cubicBezTo>
                  <a:pt x="5681023" y="1164209"/>
                  <a:pt x="5542677" y="1210056"/>
                  <a:pt x="5428030" y="1301746"/>
                </a:cubicBezTo>
                <a:cubicBezTo>
                  <a:pt x="5312005" y="1394570"/>
                  <a:pt x="5246954" y="1524325"/>
                  <a:pt x="5232872" y="1691009"/>
                </a:cubicBezTo>
                <a:lnTo>
                  <a:pt x="5471691" y="1691009"/>
                </a:lnTo>
                <a:cubicBezTo>
                  <a:pt x="5486257" y="1588960"/>
                  <a:pt x="5526148" y="1514755"/>
                  <a:pt x="5591362" y="1468398"/>
                </a:cubicBezTo>
                <a:cubicBezTo>
                  <a:pt x="5656577" y="1422039"/>
                  <a:pt x="5744511" y="1398860"/>
                  <a:pt x="5855166" y="1398860"/>
                </a:cubicBezTo>
                <a:cubicBezTo>
                  <a:pt x="5965822" y="1398860"/>
                  <a:pt x="6051087" y="1424521"/>
                  <a:pt x="6110959" y="1475842"/>
                </a:cubicBezTo>
                <a:cubicBezTo>
                  <a:pt x="6170832" y="1527164"/>
                  <a:pt x="6200770" y="1597875"/>
                  <a:pt x="6200770" y="1687975"/>
                </a:cubicBezTo>
                <a:cubicBezTo>
                  <a:pt x="6200770" y="1747159"/>
                  <a:pt x="6178629" y="1803324"/>
                  <a:pt x="6134348" y="1856467"/>
                </a:cubicBezTo>
                <a:cubicBezTo>
                  <a:pt x="6090067" y="1909609"/>
                  <a:pt x="6033316" y="1962867"/>
                  <a:pt x="5964096" y="2016239"/>
                </a:cubicBezTo>
                <a:cubicBezTo>
                  <a:pt x="5894875" y="2069611"/>
                  <a:pt x="5819625" y="2122969"/>
                  <a:pt x="5738347" y="2176314"/>
                </a:cubicBezTo>
                <a:cubicBezTo>
                  <a:pt x="5657069" y="2229659"/>
                  <a:pt x="5580585" y="2286990"/>
                  <a:pt x="5508897" y="2348306"/>
                </a:cubicBezTo>
                <a:cubicBezTo>
                  <a:pt x="5437208" y="2409622"/>
                  <a:pt x="5377092" y="2476030"/>
                  <a:pt x="5328549" y="2547530"/>
                </a:cubicBezTo>
                <a:cubicBezTo>
                  <a:pt x="5280005" y="2619029"/>
                  <a:pt x="5255734" y="2698346"/>
                  <a:pt x="5255734" y="2785478"/>
                </a:cubicBezTo>
                <a:lnTo>
                  <a:pt x="5255734" y="2915529"/>
                </a:lnTo>
                <a:lnTo>
                  <a:pt x="6438050" y="2915529"/>
                </a:lnTo>
                <a:lnTo>
                  <a:pt x="6438050" y="2683428"/>
                </a:lnTo>
                <a:lnTo>
                  <a:pt x="5533640" y="2683428"/>
                </a:lnTo>
                <a:cubicBezTo>
                  <a:pt x="5537794" y="2657909"/>
                  <a:pt x="5562086" y="2622125"/>
                  <a:pt x="5606515" y="2576077"/>
                </a:cubicBezTo>
                <a:cubicBezTo>
                  <a:pt x="5650945" y="2530029"/>
                  <a:pt x="5706152" y="2482673"/>
                  <a:pt x="5772135" y="2434008"/>
                </a:cubicBezTo>
                <a:cubicBezTo>
                  <a:pt x="5838118" y="2385344"/>
                  <a:pt x="5910062" y="2334467"/>
                  <a:pt x="5987969" y="2281379"/>
                </a:cubicBezTo>
                <a:cubicBezTo>
                  <a:pt x="6065876" y="2228289"/>
                  <a:pt x="6138555" y="2171472"/>
                  <a:pt x="6206009" y="2110924"/>
                </a:cubicBezTo>
                <a:cubicBezTo>
                  <a:pt x="6273463" y="2050377"/>
                  <a:pt x="6329842" y="1984576"/>
                  <a:pt x="6375149" y="1913520"/>
                </a:cubicBezTo>
                <a:cubicBezTo>
                  <a:pt x="6420455" y="1842466"/>
                  <a:pt x="6443108" y="1768134"/>
                  <a:pt x="6443108" y="1690524"/>
                </a:cubicBezTo>
                <a:cubicBezTo>
                  <a:pt x="6443108" y="1535250"/>
                  <a:pt x="6393148" y="1418444"/>
                  <a:pt x="6293229" y="1340106"/>
                </a:cubicBezTo>
                <a:cubicBezTo>
                  <a:pt x="6177718" y="1222842"/>
                  <a:pt x="6027665" y="1164209"/>
                  <a:pt x="5843068" y="1164209"/>
                </a:cubicBezTo>
                <a:close/>
                <a:moveTo>
                  <a:pt x="2744117" y="1164209"/>
                </a:moveTo>
                <a:cubicBezTo>
                  <a:pt x="2349026" y="1164209"/>
                  <a:pt x="2151481" y="1459043"/>
                  <a:pt x="2151481" y="2048711"/>
                </a:cubicBezTo>
                <a:cubicBezTo>
                  <a:pt x="2151481" y="2640131"/>
                  <a:pt x="2356579" y="2935842"/>
                  <a:pt x="2766776" y="2935842"/>
                </a:cubicBezTo>
                <a:cubicBezTo>
                  <a:pt x="3176945" y="2935842"/>
                  <a:pt x="3382030" y="2640131"/>
                  <a:pt x="3382030" y="2048711"/>
                </a:cubicBezTo>
                <a:cubicBezTo>
                  <a:pt x="3382030" y="1793195"/>
                  <a:pt x="3341026" y="1592129"/>
                  <a:pt x="3259019" y="1445515"/>
                </a:cubicBezTo>
                <a:cubicBezTo>
                  <a:pt x="3154758" y="1261754"/>
                  <a:pt x="2983123" y="1167986"/>
                  <a:pt x="2744117" y="1164209"/>
                </a:cubicBezTo>
                <a:close/>
                <a:moveTo>
                  <a:pt x="1328218" y="1164209"/>
                </a:moveTo>
                <a:cubicBezTo>
                  <a:pt x="1166173" y="1164209"/>
                  <a:pt x="1027827" y="1210056"/>
                  <a:pt x="913180" y="1301746"/>
                </a:cubicBezTo>
                <a:cubicBezTo>
                  <a:pt x="797155" y="1394570"/>
                  <a:pt x="732104" y="1524325"/>
                  <a:pt x="718022" y="1691009"/>
                </a:cubicBezTo>
                <a:lnTo>
                  <a:pt x="956841" y="1691009"/>
                </a:lnTo>
                <a:cubicBezTo>
                  <a:pt x="971407" y="1588960"/>
                  <a:pt x="1011298" y="1514755"/>
                  <a:pt x="1076512" y="1468398"/>
                </a:cubicBezTo>
                <a:cubicBezTo>
                  <a:pt x="1141727" y="1422039"/>
                  <a:pt x="1229661" y="1398860"/>
                  <a:pt x="1340316" y="1398860"/>
                </a:cubicBezTo>
                <a:cubicBezTo>
                  <a:pt x="1450972" y="1398860"/>
                  <a:pt x="1536237" y="1424521"/>
                  <a:pt x="1596109" y="1475842"/>
                </a:cubicBezTo>
                <a:cubicBezTo>
                  <a:pt x="1655982" y="1527164"/>
                  <a:pt x="1685920" y="1597875"/>
                  <a:pt x="1685920" y="1687975"/>
                </a:cubicBezTo>
                <a:cubicBezTo>
                  <a:pt x="1685920" y="1747159"/>
                  <a:pt x="1663779" y="1803324"/>
                  <a:pt x="1619498" y="1856467"/>
                </a:cubicBezTo>
                <a:cubicBezTo>
                  <a:pt x="1575217" y="1909609"/>
                  <a:pt x="1518466" y="1962867"/>
                  <a:pt x="1449246" y="2016239"/>
                </a:cubicBezTo>
                <a:cubicBezTo>
                  <a:pt x="1380025" y="2069611"/>
                  <a:pt x="1304775" y="2122969"/>
                  <a:pt x="1223497" y="2176314"/>
                </a:cubicBezTo>
                <a:cubicBezTo>
                  <a:pt x="1142219" y="2229659"/>
                  <a:pt x="1065735" y="2286990"/>
                  <a:pt x="994047" y="2348306"/>
                </a:cubicBezTo>
                <a:cubicBezTo>
                  <a:pt x="922358" y="2409622"/>
                  <a:pt x="862242" y="2476030"/>
                  <a:pt x="813699" y="2547530"/>
                </a:cubicBezTo>
                <a:cubicBezTo>
                  <a:pt x="765155" y="2619029"/>
                  <a:pt x="740884" y="2698346"/>
                  <a:pt x="740884" y="2785478"/>
                </a:cubicBezTo>
                <a:lnTo>
                  <a:pt x="740884" y="2915529"/>
                </a:lnTo>
                <a:lnTo>
                  <a:pt x="1923200" y="2915529"/>
                </a:lnTo>
                <a:lnTo>
                  <a:pt x="1923200" y="2683428"/>
                </a:lnTo>
                <a:lnTo>
                  <a:pt x="1018790" y="2683428"/>
                </a:lnTo>
                <a:cubicBezTo>
                  <a:pt x="1022944" y="2657909"/>
                  <a:pt x="1047236" y="2622125"/>
                  <a:pt x="1091665" y="2576077"/>
                </a:cubicBezTo>
                <a:cubicBezTo>
                  <a:pt x="1136095" y="2530029"/>
                  <a:pt x="1191302" y="2482673"/>
                  <a:pt x="1257285" y="2434008"/>
                </a:cubicBezTo>
                <a:cubicBezTo>
                  <a:pt x="1323268" y="2385344"/>
                  <a:pt x="1395212" y="2334467"/>
                  <a:pt x="1473119" y="2281379"/>
                </a:cubicBezTo>
                <a:cubicBezTo>
                  <a:pt x="1551026" y="2228289"/>
                  <a:pt x="1623705" y="2171472"/>
                  <a:pt x="1691159" y="2110924"/>
                </a:cubicBezTo>
                <a:cubicBezTo>
                  <a:pt x="1758613" y="2050377"/>
                  <a:pt x="1814992" y="1984576"/>
                  <a:pt x="1860299" y="1913520"/>
                </a:cubicBezTo>
                <a:cubicBezTo>
                  <a:pt x="1905605" y="1842466"/>
                  <a:pt x="1928258" y="1768134"/>
                  <a:pt x="1928258" y="1690524"/>
                </a:cubicBezTo>
                <a:cubicBezTo>
                  <a:pt x="1928258" y="1535250"/>
                  <a:pt x="1878298" y="1418444"/>
                  <a:pt x="1778379" y="1340106"/>
                </a:cubicBezTo>
                <a:cubicBezTo>
                  <a:pt x="1662868" y="1222842"/>
                  <a:pt x="1512815" y="1164209"/>
                  <a:pt x="1328218" y="1164209"/>
                </a:cubicBezTo>
                <a:close/>
                <a:moveTo>
                  <a:pt x="5198206" y="0"/>
                </a:moveTo>
                <a:lnTo>
                  <a:pt x="7931546" y="0"/>
                </a:lnTo>
                <a:cubicBezTo>
                  <a:pt x="8308953" y="0"/>
                  <a:pt x="8614902" y="305949"/>
                  <a:pt x="8614902" y="683356"/>
                </a:cubicBezTo>
                <a:lnTo>
                  <a:pt x="8614902" y="3416696"/>
                </a:lnTo>
                <a:cubicBezTo>
                  <a:pt x="8614902" y="3794103"/>
                  <a:pt x="8308953" y="4100052"/>
                  <a:pt x="7931546" y="4100052"/>
                </a:cubicBezTo>
                <a:lnTo>
                  <a:pt x="5198206" y="4100052"/>
                </a:lnTo>
                <a:cubicBezTo>
                  <a:pt x="4820799" y="4100052"/>
                  <a:pt x="4514850" y="3794103"/>
                  <a:pt x="4514850" y="3416696"/>
                </a:cubicBezTo>
                <a:lnTo>
                  <a:pt x="4514850" y="683356"/>
                </a:lnTo>
                <a:cubicBezTo>
                  <a:pt x="4514850" y="305949"/>
                  <a:pt x="4820799" y="0"/>
                  <a:pt x="5198206" y="0"/>
                </a:cubicBezTo>
                <a:close/>
                <a:moveTo>
                  <a:pt x="683356" y="0"/>
                </a:moveTo>
                <a:lnTo>
                  <a:pt x="3416696" y="0"/>
                </a:lnTo>
                <a:cubicBezTo>
                  <a:pt x="3794103" y="0"/>
                  <a:pt x="4100052" y="305949"/>
                  <a:pt x="4100052" y="683356"/>
                </a:cubicBezTo>
                <a:lnTo>
                  <a:pt x="4100052" y="3416696"/>
                </a:lnTo>
                <a:cubicBezTo>
                  <a:pt x="4100052" y="3794103"/>
                  <a:pt x="3794103" y="4100052"/>
                  <a:pt x="3416696" y="4100052"/>
                </a:cubicBezTo>
                <a:lnTo>
                  <a:pt x="683356" y="4100052"/>
                </a:lnTo>
                <a:cubicBezTo>
                  <a:pt x="305949" y="4100052"/>
                  <a:pt x="0" y="3794103"/>
                  <a:pt x="0" y="3416696"/>
                </a:cubicBezTo>
                <a:lnTo>
                  <a:pt x="0" y="683356"/>
                </a:lnTo>
                <a:cubicBezTo>
                  <a:pt x="0" y="305949"/>
                  <a:pt x="305949" y="0"/>
                  <a:pt x="68335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en-US" sz="1200" b="0">
                <a:solidFill>
                  <a:schemeClr val="tx1">
                    <a:lumMod val="85000"/>
                    <a:lumOff val="15000"/>
                  </a:schemeClr>
                </a:solidFill>
                <a:latin typeface="Questrial" panose="02000000000000000000" pitchFamily="2" charset="0"/>
                <a:cs typeface="Poppins" panose="00000500000000000000" pitchFamily="2" charset="0"/>
              </a:defRPr>
            </a:lvl1pPr>
          </a:lstStyle>
          <a:p>
            <a:pPr marL="0" lvl="0">
              <a:lnSpc>
                <a:spcPct val="80000"/>
              </a:lnSpc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149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0">
            <a:extLst>
              <a:ext uri="{FF2B5EF4-FFF2-40B4-BE49-F238E27FC236}">
                <a16:creationId xmlns:a16="http://schemas.microsoft.com/office/drawing/2014/main" id="{66314562-DECA-448C-849C-DFACE668AF9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80176" y="1147255"/>
            <a:ext cx="2664008" cy="1771633"/>
          </a:xfrm>
          <a:custGeom>
            <a:avLst/>
            <a:gdLst>
              <a:gd name="connsiteX0" fmla="*/ 2048754 w 2664008"/>
              <a:gd name="connsiteY0" fmla="*/ 234651 h 1771633"/>
              <a:gd name="connsiteX1" fmla="*/ 1764353 w 2664008"/>
              <a:gd name="connsiteY1" fmla="*/ 392582 h 1771633"/>
              <a:gd name="connsiteX2" fmla="*/ 1675798 w 2664008"/>
              <a:gd name="connsiteY2" fmla="*/ 884502 h 1771633"/>
              <a:gd name="connsiteX3" fmla="*/ 1764596 w 2664008"/>
              <a:gd name="connsiteY3" fmla="*/ 1378587 h 1771633"/>
              <a:gd name="connsiteX4" fmla="*/ 2064009 w 2664008"/>
              <a:gd name="connsiteY4" fmla="*/ 1536983 h 1771633"/>
              <a:gd name="connsiteX5" fmla="*/ 2406779 w 2664008"/>
              <a:gd name="connsiteY5" fmla="*/ 1115309 h 1771633"/>
              <a:gd name="connsiteX6" fmla="*/ 2421709 w 2664008"/>
              <a:gd name="connsiteY6" fmla="*/ 884502 h 1771633"/>
              <a:gd name="connsiteX7" fmla="*/ 2332952 w 2664008"/>
              <a:gd name="connsiteY7" fmla="*/ 392946 h 1771633"/>
              <a:gd name="connsiteX8" fmla="*/ 2048754 w 2664008"/>
              <a:gd name="connsiteY8" fmla="*/ 234651 h 1771633"/>
              <a:gd name="connsiteX9" fmla="*/ 2026095 w 2664008"/>
              <a:gd name="connsiteY9" fmla="*/ 0 h 1771633"/>
              <a:gd name="connsiteX10" fmla="*/ 2540997 w 2664008"/>
              <a:gd name="connsiteY10" fmla="*/ 281306 h 1771633"/>
              <a:gd name="connsiteX11" fmla="*/ 2664008 w 2664008"/>
              <a:gd name="connsiteY11" fmla="*/ 884502 h 1771633"/>
              <a:gd name="connsiteX12" fmla="*/ 2048754 w 2664008"/>
              <a:gd name="connsiteY12" fmla="*/ 1771633 h 1771633"/>
              <a:gd name="connsiteX13" fmla="*/ 1433459 w 2664008"/>
              <a:gd name="connsiteY13" fmla="*/ 884502 h 1771633"/>
              <a:gd name="connsiteX14" fmla="*/ 2026095 w 2664008"/>
              <a:gd name="connsiteY14" fmla="*/ 0 h 1771633"/>
              <a:gd name="connsiteX15" fmla="*/ 610196 w 2664008"/>
              <a:gd name="connsiteY15" fmla="*/ 0 h 1771633"/>
              <a:gd name="connsiteX16" fmla="*/ 1060357 w 2664008"/>
              <a:gd name="connsiteY16" fmla="*/ 175897 h 1771633"/>
              <a:gd name="connsiteX17" fmla="*/ 1210236 w 2664008"/>
              <a:gd name="connsiteY17" fmla="*/ 526315 h 1771633"/>
              <a:gd name="connsiteX18" fmla="*/ 1142277 w 2664008"/>
              <a:gd name="connsiteY18" fmla="*/ 749311 h 1771633"/>
              <a:gd name="connsiteX19" fmla="*/ 973137 w 2664008"/>
              <a:gd name="connsiteY19" fmla="*/ 946715 h 1771633"/>
              <a:gd name="connsiteX20" fmla="*/ 755097 w 2664008"/>
              <a:gd name="connsiteY20" fmla="*/ 1117170 h 1771633"/>
              <a:gd name="connsiteX21" fmla="*/ 539263 w 2664008"/>
              <a:gd name="connsiteY21" fmla="*/ 1269799 h 1771633"/>
              <a:gd name="connsiteX22" fmla="*/ 373643 w 2664008"/>
              <a:gd name="connsiteY22" fmla="*/ 1411868 h 1771633"/>
              <a:gd name="connsiteX23" fmla="*/ 300768 w 2664008"/>
              <a:gd name="connsiteY23" fmla="*/ 1519219 h 1771633"/>
              <a:gd name="connsiteX24" fmla="*/ 1205178 w 2664008"/>
              <a:gd name="connsiteY24" fmla="*/ 1519219 h 1771633"/>
              <a:gd name="connsiteX25" fmla="*/ 1205178 w 2664008"/>
              <a:gd name="connsiteY25" fmla="*/ 1751320 h 1771633"/>
              <a:gd name="connsiteX26" fmla="*/ 22862 w 2664008"/>
              <a:gd name="connsiteY26" fmla="*/ 1751320 h 1771633"/>
              <a:gd name="connsiteX27" fmla="*/ 22862 w 2664008"/>
              <a:gd name="connsiteY27" fmla="*/ 1621269 h 1771633"/>
              <a:gd name="connsiteX28" fmla="*/ 95677 w 2664008"/>
              <a:gd name="connsiteY28" fmla="*/ 1383321 h 1771633"/>
              <a:gd name="connsiteX29" fmla="*/ 276025 w 2664008"/>
              <a:gd name="connsiteY29" fmla="*/ 1184097 h 1771633"/>
              <a:gd name="connsiteX30" fmla="*/ 505475 w 2664008"/>
              <a:gd name="connsiteY30" fmla="*/ 1012105 h 1771633"/>
              <a:gd name="connsiteX31" fmla="*/ 731224 w 2664008"/>
              <a:gd name="connsiteY31" fmla="*/ 852030 h 1771633"/>
              <a:gd name="connsiteX32" fmla="*/ 901476 w 2664008"/>
              <a:gd name="connsiteY32" fmla="*/ 692258 h 1771633"/>
              <a:gd name="connsiteX33" fmla="*/ 967898 w 2664008"/>
              <a:gd name="connsiteY33" fmla="*/ 523766 h 1771633"/>
              <a:gd name="connsiteX34" fmla="*/ 878087 w 2664008"/>
              <a:gd name="connsiteY34" fmla="*/ 311633 h 1771633"/>
              <a:gd name="connsiteX35" fmla="*/ 622294 w 2664008"/>
              <a:gd name="connsiteY35" fmla="*/ 234651 h 1771633"/>
              <a:gd name="connsiteX36" fmla="*/ 358490 w 2664008"/>
              <a:gd name="connsiteY36" fmla="*/ 304189 h 1771633"/>
              <a:gd name="connsiteX37" fmla="*/ 238819 w 2664008"/>
              <a:gd name="connsiteY37" fmla="*/ 526800 h 1771633"/>
              <a:gd name="connsiteX38" fmla="*/ 0 w 2664008"/>
              <a:gd name="connsiteY38" fmla="*/ 526800 h 1771633"/>
              <a:gd name="connsiteX39" fmla="*/ 195158 w 2664008"/>
              <a:gd name="connsiteY39" fmla="*/ 137537 h 1771633"/>
              <a:gd name="connsiteX40" fmla="*/ 610196 w 2664008"/>
              <a:gd name="connsiteY40" fmla="*/ 0 h 1771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2664008" h="1771633">
                <a:moveTo>
                  <a:pt x="2048754" y="234651"/>
                </a:moveTo>
                <a:cubicBezTo>
                  <a:pt x="1918190" y="234651"/>
                  <a:pt x="1823390" y="287294"/>
                  <a:pt x="1764353" y="392582"/>
                </a:cubicBezTo>
                <a:cubicBezTo>
                  <a:pt x="1705317" y="497869"/>
                  <a:pt x="1675798" y="661843"/>
                  <a:pt x="1675798" y="884502"/>
                </a:cubicBezTo>
                <a:cubicBezTo>
                  <a:pt x="1675798" y="1108295"/>
                  <a:pt x="1705397" y="1272990"/>
                  <a:pt x="1764596" y="1378587"/>
                </a:cubicBezTo>
                <a:cubicBezTo>
                  <a:pt x="1823795" y="1484184"/>
                  <a:pt x="1923599" y="1536983"/>
                  <a:pt x="2064009" y="1536983"/>
                </a:cubicBezTo>
                <a:cubicBezTo>
                  <a:pt x="2261608" y="1532505"/>
                  <a:pt x="2375865" y="1391947"/>
                  <a:pt x="2406779" y="1115309"/>
                </a:cubicBezTo>
                <a:cubicBezTo>
                  <a:pt x="2416733" y="1037483"/>
                  <a:pt x="2421709" y="960547"/>
                  <a:pt x="2421709" y="884502"/>
                </a:cubicBezTo>
                <a:cubicBezTo>
                  <a:pt x="2421709" y="662328"/>
                  <a:pt x="2392125" y="498476"/>
                  <a:pt x="2332952" y="392946"/>
                </a:cubicBezTo>
                <a:cubicBezTo>
                  <a:pt x="2273781" y="287416"/>
                  <a:pt x="2179047" y="234651"/>
                  <a:pt x="2048754" y="234651"/>
                </a:cubicBezTo>
                <a:close/>
                <a:moveTo>
                  <a:pt x="2026095" y="0"/>
                </a:moveTo>
                <a:cubicBezTo>
                  <a:pt x="2265101" y="3777"/>
                  <a:pt x="2436736" y="97545"/>
                  <a:pt x="2540997" y="281306"/>
                </a:cubicBezTo>
                <a:cubicBezTo>
                  <a:pt x="2623004" y="427920"/>
                  <a:pt x="2664008" y="628986"/>
                  <a:pt x="2664008" y="884502"/>
                </a:cubicBezTo>
                <a:cubicBezTo>
                  <a:pt x="2664008" y="1475922"/>
                  <a:pt x="2458923" y="1771633"/>
                  <a:pt x="2048754" y="1771633"/>
                </a:cubicBezTo>
                <a:cubicBezTo>
                  <a:pt x="1638557" y="1771633"/>
                  <a:pt x="1433459" y="1475922"/>
                  <a:pt x="1433459" y="884502"/>
                </a:cubicBezTo>
                <a:cubicBezTo>
                  <a:pt x="1433459" y="294834"/>
                  <a:pt x="1631004" y="0"/>
                  <a:pt x="2026095" y="0"/>
                </a:cubicBezTo>
                <a:close/>
                <a:moveTo>
                  <a:pt x="610196" y="0"/>
                </a:moveTo>
                <a:cubicBezTo>
                  <a:pt x="794793" y="0"/>
                  <a:pt x="944846" y="58633"/>
                  <a:pt x="1060357" y="175897"/>
                </a:cubicBezTo>
                <a:cubicBezTo>
                  <a:pt x="1160276" y="254235"/>
                  <a:pt x="1210236" y="371041"/>
                  <a:pt x="1210236" y="526315"/>
                </a:cubicBezTo>
                <a:cubicBezTo>
                  <a:pt x="1210236" y="603925"/>
                  <a:pt x="1187583" y="678257"/>
                  <a:pt x="1142277" y="749311"/>
                </a:cubicBezTo>
                <a:cubicBezTo>
                  <a:pt x="1096970" y="820367"/>
                  <a:pt x="1040591" y="886168"/>
                  <a:pt x="973137" y="946715"/>
                </a:cubicBezTo>
                <a:cubicBezTo>
                  <a:pt x="905683" y="1007263"/>
                  <a:pt x="833004" y="1064080"/>
                  <a:pt x="755097" y="1117170"/>
                </a:cubicBezTo>
                <a:cubicBezTo>
                  <a:pt x="677190" y="1170258"/>
                  <a:pt x="605246" y="1221135"/>
                  <a:pt x="539263" y="1269799"/>
                </a:cubicBezTo>
                <a:cubicBezTo>
                  <a:pt x="473280" y="1318464"/>
                  <a:pt x="418073" y="1365820"/>
                  <a:pt x="373643" y="1411868"/>
                </a:cubicBezTo>
                <a:cubicBezTo>
                  <a:pt x="329214" y="1457916"/>
                  <a:pt x="304922" y="1493700"/>
                  <a:pt x="300768" y="1519219"/>
                </a:cubicBezTo>
                <a:lnTo>
                  <a:pt x="1205178" y="1519219"/>
                </a:lnTo>
                <a:lnTo>
                  <a:pt x="1205178" y="1751320"/>
                </a:lnTo>
                <a:lnTo>
                  <a:pt x="22862" y="1751320"/>
                </a:lnTo>
                <a:lnTo>
                  <a:pt x="22862" y="1621269"/>
                </a:lnTo>
                <a:cubicBezTo>
                  <a:pt x="22862" y="1534137"/>
                  <a:pt x="47133" y="1454820"/>
                  <a:pt x="95677" y="1383321"/>
                </a:cubicBezTo>
                <a:cubicBezTo>
                  <a:pt x="144220" y="1311821"/>
                  <a:pt x="204336" y="1245413"/>
                  <a:pt x="276025" y="1184097"/>
                </a:cubicBezTo>
                <a:cubicBezTo>
                  <a:pt x="347713" y="1122781"/>
                  <a:pt x="424197" y="1065450"/>
                  <a:pt x="505475" y="1012105"/>
                </a:cubicBezTo>
                <a:cubicBezTo>
                  <a:pt x="586753" y="958760"/>
                  <a:pt x="662003" y="905402"/>
                  <a:pt x="731224" y="852030"/>
                </a:cubicBezTo>
                <a:cubicBezTo>
                  <a:pt x="800444" y="798658"/>
                  <a:pt x="857195" y="745400"/>
                  <a:pt x="901476" y="692258"/>
                </a:cubicBezTo>
                <a:cubicBezTo>
                  <a:pt x="945757" y="639115"/>
                  <a:pt x="967898" y="582950"/>
                  <a:pt x="967898" y="523766"/>
                </a:cubicBezTo>
                <a:cubicBezTo>
                  <a:pt x="967898" y="433666"/>
                  <a:pt x="937960" y="362955"/>
                  <a:pt x="878087" y="311633"/>
                </a:cubicBezTo>
                <a:cubicBezTo>
                  <a:pt x="818215" y="260312"/>
                  <a:pt x="732950" y="234651"/>
                  <a:pt x="622294" y="234651"/>
                </a:cubicBezTo>
                <a:cubicBezTo>
                  <a:pt x="511639" y="234651"/>
                  <a:pt x="423705" y="257830"/>
                  <a:pt x="358490" y="304189"/>
                </a:cubicBezTo>
                <a:cubicBezTo>
                  <a:pt x="293276" y="350546"/>
                  <a:pt x="253385" y="424751"/>
                  <a:pt x="238819" y="526800"/>
                </a:cubicBezTo>
                <a:lnTo>
                  <a:pt x="0" y="526800"/>
                </a:lnTo>
                <a:cubicBezTo>
                  <a:pt x="14082" y="360116"/>
                  <a:pt x="79133" y="230361"/>
                  <a:pt x="195158" y="137537"/>
                </a:cubicBezTo>
                <a:cubicBezTo>
                  <a:pt x="309805" y="45847"/>
                  <a:pt x="448151" y="0"/>
                  <a:pt x="61019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en-US" sz="1200" b="0">
                <a:solidFill>
                  <a:schemeClr val="tx1">
                    <a:lumMod val="85000"/>
                    <a:lumOff val="15000"/>
                  </a:schemeClr>
                </a:solidFill>
                <a:latin typeface="Questrial" panose="02000000000000000000" pitchFamily="2" charset="0"/>
                <a:cs typeface="Poppins" panose="00000500000000000000" pitchFamily="2" charset="0"/>
              </a:defRPr>
            </a:lvl1pPr>
          </a:lstStyle>
          <a:p>
            <a:pPr marL="0" lvl="0">
              <a:lnSpc>
                <a:spcPct val="80000"/>
              </a:lnSpc>
            </a:pPr>
            <a:endParaRPr lang="en-US"/>
          </a:p>
        </p:txBody>
      </p:sp>
      <p:sp>
        <p:nvSpPr>
          <p:cNvPr id="3" name="Picture Placeholder 21">
            <a:extLst>
              <a:ext uri="{FF2B5EF4-FFF2-40B4-BE49-F238E27FC236}">
                <a16:creationId xmlns:a16="http://schemas.microsoft.com/office/drawing/2014/main" id="{0C8F5A68-43D3-413F-AAC5-40AB87D0E45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280176" y="3632200"/>
            <a:ext cx="2664008" cy="1771633"/>
          </a:xfrm>
          <a:custGeom>
            <a:avLst/>
            <a:gdLst>
              <a:gd name="connsiteX0" fmla="*/ 2048754 w 2664008"/>
              <a:gd name="connsiteY0" fmla="*/ 234651 h 1771633"/>
              <a:gd name="connsiteX1" fmla="*/ 1764353 w 2664008"/>
              <a:gd name="connsiteY1" fmla="*/ 392582 h 1771633"/>
              <a:gd name="connsiteX2" fmla="*/ 1675798 w 2664008"/>
              <a:gd name="connsiteY2" fmla="*/ 884502 h 1771633"/>
              <a:gd name="connsiteX3" fmla="*/ 1764596 w 2664008"/>
              <a:gd name="connsiteY3" fmla="*/ 1378587 h 1771633"/>
              <a:gd name="connsiteX4" fmla="*/ 2064009 w 2664008"/>
              <a:gd name="connsiteY4" fmla="*/ 1536983 h 1771633"/>
              <a:gd name="connsiteX5" fmla="*/ 2406779 w 2664008"/>
              <a:gd name="connsiteY5" fmla="*/ 1115309 h 1771633"/>
              <a:gd name="connsiteX6" fmla="*/ 2421709 w 2664008"/>
              <a:gd name="connsiteY6" fmla="*/ 884502 h 1771633"/>
              <a:gd name="connsiteX7" fmla="*/ 2332952 w 2664008"/>
              <a:gd name="connsiteY7" fmla="*/ 392946 h 1771633"/>
              <a:gd name="connsiteX8" fmla="*/ 2048754 w 2664008"/>
              <a:gd name="connsiteY8" fmla="*/ 234651 h 1771633"/>
              <a:gd name="connsiteX9" fmla="*/ 2026095 w 2664008"/>
              <a:gd name="connsiteY9" fmla="*/ 0 h 1771633"/>
              <a:gd name="connsiteX10" fmla="*/ 2540997 w 2664008"/>
              <a:gd name="connsiteY10" fmla="*/ 281306 h 1771633"/>
              <a:gd name="connsiteX11" fmla="*/ 2664008 w 2664008"/>
              <a:gd name="connsiteY11" fmla="*/ 884502 h 1771633"/>
              <a:gd name="connsiteX12" fmla="*/ 2048754 w 2664008"/>
              <a:gd name="connsiteY12" fmla="*/ 1771633 h 1771633"/>
              <a:gd name="connsiteX13" fmla="*/ 1433459 w 2664008"/>
              <a:gd name="connsiteY13" fmla="*/ 884502 h 1771633"/>
              <a:gd name="connsiteX14" fmla="*/ 2026095 w 2664008"/>
              <a:gd name="connsiteY14" fmla="*/ 0 h 1771633"/>
              <a:gd name="connsiteX15" fmla="*/ 610196 w 2664008"/>
              <a:gd name="connsiteY15" fmla="*/ 0 h 1771633"/>
              <a:gd name="connsiteX16" fmla="*/ 1060357 w 2664008"/>
              <a:gd name="connsiteY16" fmla="*/ 175897 h 1771633"/>
              <a:gd name="connsiteX17" fmla="*/ 1210236 w 2664008"/>
              <a:gd name="connsiteY17" fmla="*/ 526315 h 1771633"/>
              <a:gd name="connsiteX18" fmla="*/ 1142277 w 2664008"/>
              <a:gd name="connsiteY18" fmla="*/ 749311 h 1771633"/>
              <a:gd name="connsiteX19" fmla="*/ 973137 w 2664008"/>
              <a:gd name="connsiteY19" fmla="*/ 946715 h 1771633"/>
              <a:gd name="connsiteX20" fmla="*/ 755097 w 2664008"/>
              <a:gd name="connsiteY20" fmla="*/ 1117170 h 1771633"/>
              <a:gd name="connsiteX21" fmla="*/ 539263 w 2664008"/>
              <a:gd name="connsiteY21" fmla="*/ 1269799 h 1771633"/>
              <a:gd name="connsiteX22" fmla="*/ 373643 w 2664008"/>
              <a:gd name="connsiteY22" fmla="*/ 1411868 h 1771633"/>
              <a:gd name="connsiteX23" fmla="*/ 300768 w 2664008"/>
              <a:gd name="connsiteY23" fmla="*/ 1519219 h 1771633"/>
              <a:gd name="connsiteX24" fmla="*/ 1205178 w 2664008"/>
              <a:gd name="connsiteY24" fmla="*/ 1519219 h 1771633"/>
              <a:gd name="connsiteX25" fmla="*/ 1205178 w 2664008"/>
              <a:gd name="connsiteY25" fmla="*/ 1751320 h 1771633"/>
              <a:gd name="connsiteX26" fmla="*/ 22862 w 2664008"/>
              <a:gd name="connsiteY26" fmla="*/ 1751320 h 1771633"/>
              <a:gd name="connsiteX27" fmla="*/ 22862 w 2664008"/>
              <a:gd name="connsiteY27" fmla="*/ 1621269 h 1771633"/>
              <a:gd name="connsiteX28" fmla="*/ 95677 w 2664008"/>
              <a:gd name="connsiteY28" fmla="*/ 1383321 h 1771633"/>
              <a:gd name="connsiteX29" fmla="*/ 276025 w 2664008"/>
              <a:gd name="connsiteY29" fmla="*/ 1184097 h 1771633"/>
              <a:gd name="connsiteX30" fmla="*/ 505475 w 2664008"/>
              <a:gd name="connsiteY30" fmla="*/ 1012105 h 1771633"/>
              <a:gd name="connsiteX31" fmla="*/ 731224 w 2664008"/>
              <a:gd name="connsiteY31" fmla="*/ 852030 h 1771633"/>
              <a:gd name="connsiteX32" fmla="*/ 901476 w 2664008"/>
              <a:gd name="connsiteY32" fmla="*/ 692258 h 1771633"/>
              <a:gd name="connsiteX33" fmla="*/ 967898 w 2664008"/>
              <a:gd name="connsiteY33" fmla="*/ 523766 h 1771633"/>
              <a:gd name="connsiteX34" fmla="*/ 878087 w 2664008"/>
              <a:gd name="connsiteY34" fmla="*/ 311633 h 1771633"/>
              <a:gd name="connsiteX35" fmla="*/ 622294 w 2664008"/>
              <a:gd name="connsiteY35" fmla="*/ 234651 h 1771633"/>
              <a:gd name="connsiteX36" fmla="*/ 358490 w 2664008"/>
              <a:gd name="connsiteY36" fmla="*/ 304189 h 1771633"/>
              <a:gd name="connsiteX37" fmla="*/ 238819 w 2664008"/>
              <a:gd name="connsiteY37" fmla="*/ 526800 h 1771633"/>
              <a:gd name="connsiteX38" fmla="*/ 0 w 2664008"/>
              <a:gd name="connsiteY38" fmla="*/ 526800 h 1771633"/>
              <a:gd name="connsiteX39" fmla="*/ 195158 w 2664008"/>
              <a:gd name="connsiteY39" fmla="*/ 137537 h 1771633"/>
              <a:gd name="connsiteX40" fmla="*/ 610196 w 2664008"/>
              <a:gd name="connsiteY40" fmla="*/ 0 h 1771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2664008" h="1771633">
                <a:moveTo>
                  <a:pt x="2048754" y="234651"/>
                </a:moveTo>
                <a:cubicBezTo>
                  <a:pt x="1918190" y="234651"/>
                  <a:pt x="1823390" y="287294"/>
                  <a:pt x="1764353" y="392582"/>
                </a:cubicBezTo>
                <a:cubicBezTo>
                  <a:pt x="1705317" y="497869"/>
                  <a:pt x="1675798" y="661843"/>
                  <a:pt x="1675798" y="884502"/>
                </a:cubicBezTo>
                <a:cubicBezTo>
                  <a:pt x="1675798" y="1108295"/>
                  <a:pt x="1705397" y="1272990"/>
                  <a:pt x="1764596" y="1378587"/>
                </a:cubicBezTo>
                <a:cubicBezTo>
                  <a:pt x="1823795" y="1484184"/>
                  <a:pt x="1923599" y="1536983"/>
                  <a:pt x="2064009" y="1536983"/>
                </a:cubicBezTo>
                <a:cubicBezTo>
                  <a:pt x="2261608" y="1532505"/>
                  <a:pt x="2375865" y="1391947"/>
                  <a:pt x="2406779" y="1115309"/>
                </a:cubicBezTo>
                <a:cubicBezTo>
                  <a:pt x="2416733" y="1037483"/>
                  <a:pt x="2421709" y="960547"/>
                  <a:pt x="2421709" y="884502"/>
                </a:cubicBezTo>
                <a:cubicBezTo>
                  <a:pt x="2421709" y="662328"/>
                  <a:pt x="2392125" y="498476"/>
                  <a:pt x="2332952" y="392946"/>
                </a:cubicBezTo>
                <a:cubicBezTo>
                  <a:pt x="2273781" y="287416"/>
                  <a:pt x="2179047" y="234651"/>
                  <a:pt x="2048754" y="234651"/>
                </a:cubicBezTo>
                <a:close/>
                <a:moveTo>
                  <a:pt x="2026095" y="0"/>
                </a:moveTo>
                <a:cubicBezTo>
                  <a:pt x="2265101" y="3777"/>
                  <a:pt x="2436736" y="97545"/>
                  <a:pt x="2540997" y="281306"/>
                </a:cubicBezTo>
                <a:cubicBezTo>
                  <a:pt x="2623004" y="427920"/>
                  <a:pt x="2664008" y="628986"/>
                  <a:pt x="2664008" y="884502"/>
                </a:cubicBezTo>
                <a:cubicBezTo>
                  <a:pt x="2664008" y="1475922"/>
                  <a:pt x="2458923" y="1771633"/>
                  <a:pt x="2048754" y="1771633"/>
                </a:cubicBezTo>
                <a:cubicBezTo>
                  <a:pt x="1638557" y="1771633"/>
                  <a:pt x="1433459" y="1475922"/>
                  <a:pt x="1433459" y="884502"/>
                </a:cubicBezTo>
                <a:cubicBezTo>
                  <a:pt x="1433459" y="294834"/>
                  <a:pt x="1631004" y="0"/>
                  <a:pt x="2026095" y="0"/>
                </a:cubicBezTo>
                <a:close/>
                <a:moveTo>
                  <a:pt x="610196" y="0"/>
                </a:moveTo>
                <a:cubicBezTo>
                  <a:pt x="794793" y="0"/>
                  <a:pt x="944846" y="58633"/>
                  <a:pt x="1060357" y="175897"/>
                </a:cubicBezTo>
                <a:cubicBezTo>
                  <a:pt x="1160276" y="254235"/>
                  <a:pt x="1210236" y="371041"/>
                  <a:pt x="1210236" y="526315"/>
                </a:cubicBezTo>
                <a:cubicBezTo>
                  <a:pt x="1210236" y="603925"/>
                  <a:pt x="1187583" y="678257"/>
                  <a:pt x="1142277" y="749311"/>
                </a:cubicBezTo>
                <a:cubicBezTo>
                  <a:pt x="1096970" y="820367"/>
                  <a:pt x="1040591" y="886168"/>
                  <a:pt x="973137" y="946715"/>
                </a:cubicBezTo>
                <a:cubicBezTo>
                  <a:pt x="905683" y="1007263"/>
                  <a:pt x="833004" y="1064080"/>
                  <a:pt x="755097" y="1117170"/>
                </a:cubicBezTo>
                <a:cubicBezTo>
                  <a:pt x="677190" y="1170258"/>
                  <a:pt x="605246" y="1221135"/>
                  <a:pt x="539263" y="1269799"/>
                </a:cubicBezTo>
                <a:cubicBezTo>
                  <a:pt x="473280" y="1318464"/>
                  <a:pt x="418073" y="1365820"/>
                  <a:pt x="373643" y="1411868"/>
                </a:cubicBezTo>
                <a:cubicBezTo>
                  <a:pt x="329214" y="1457916"/>
                  <a:pt x="304922" y="1493700"/>
                  <a:pt x="300768" y="1519219"/>
                </a:cubicBezTo>
                <a:lnTo>
                  <a:pt x="1205178" y="1519219"/>
                </a:lnTo>
                <a:lnTo>
                  <a:pt x="1205178" y="1751320"/>
                </a:lnTo>
                <a:lnTo>
                  <a:pt x="22862" y="1751320"/>
                </a:lnTo>
                <a:lnTo>
                  <a:pt x="22862" y="1621269"/>
                </a:lnTo>
                <a:cubicBezTo>
                  <a:pt x="22862" y="1534137"/>
                  <a:pt x="47133" y="1454820"/>
                  <a:pt x="95677" y="1383321"/>
                </a:cubicBezTo>
                <a:cubicBezTo>
                  <a:pt x="144220" y="1311821"/>
                  <a:pt x="204336" y="1245413"/>
                  <a:pt x="276025" y="1184097"/>
                </a:cubicBezTo>
                <a:cubicBezTo>
                  <a:pt x="347713" y="1122781"/>
                  <a:pt x="424197" y="1065450"/>
                  <a:pt x="505475" y="1012105"/>
                </a:cubicBezTo>
                <a:cubicBezTo>
                  <a:pt x="586753" y="958760"/>
                  <a:pt x="662003" y="905402"/>
                  <a:pt x="731224" y="852030"/>
                </a:cubicBezTo>
                <a:cubicBezTo>
                  <a:pt x="800444" y="798658"/>
                  <a:pt x="857195" y="745400"/>
                  <a:pt x="901476" y="692258"/>
                </a:cubicBezTo>
                <a:cubicBezTo>
                  <a:pt x="945757" y="639115"/>
                  <a:pt x="967898" y="582950"/>
                  <a:pt x="967898" y="523766"/>
                </a:cubicBezTo>
                <a:cubicBezTo>
                  <a:pt x="967898" y="433666"/>
                  <a:pt x="937960" y="362955"/>
                  <a:pt x="878087" y="311633"/>
                </a:cubicBezTo>
                <a:cubicBezTo>
                  <a:pt x="818215" y="260312"/>
                  <a:pt x="732950" y="234651"/>
                  <a:pt x="622294" y="234651"/>
                </a:cubicBezTo>
                <a:cubicBezTo>
                  <a:pt x="511639" y="234651"/>
                  <a:pt x="423705" y="257830"/>
                  <a:pt x="358490" y="304189"/>
                </a:cubicBezTo>
                <a:cubicBezTo>
                  <a:pt x="293276" y="350546"/>
                  <a:pt x="253385" y="424751"/>
                  <a:pt x="238819" y="526800"/>
                </a:cubicBezTo>
                <a:lnTo>
                  <a:pt x="0" y="526800"/>
                </a:lnTo>
                <a:cubicBezTo>
                  <a:pt x="14082" y="360116"/>
                  <a:pt x="79133" y="230361"/>
                  <a:pt x="195158" y="137537"/>
                </a:cubicBezTo>
                <a:cubicBezTo>
                  <a:pt x="309805" y="45847"/>
                  <a:pt x="448151" y="0"/>
                  <a:pt x="61019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en-US" sz="1200" b="0">
                <a:solidFill>
                  <a:schemeClr val="tx1">
                    <a:lumMod val="85000"/>
                    <a:lumOff val="15000"/>
                  </a:schemeClr>
                </a:solidFill>
                <a:latin typeface="Questrial" panose="02000000000000000000" pitchFamily="2" charset="0"/>
                <a:cs typeface="Poppins" panose="00000500000000000000" pitchFamily="2" charset="0"/>
              </a:defRPr>
            </a:lvl1pPr>
          </a:lstStyle>
          <a:p>
            <a:pPr marL="0" lvl="0">
              <a:lnSpc>
                <a:spcPct val="80000"/>
              </a:lnSpc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14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E645E42A-63C5-422D-A39A-0ED4B5BF560A}"/>
              </a:ext>
            </a:extLst>
          </p:cNvPr>
          <p:cNvSpPr/>
          <p:nvPr userDrawn="1"/>
        </p:nvSpPr>
        <p:spPr>
          <a:xfrm flipV="1">
            <a:off x="-1" y="1"/>
            <a:ext cx="12192001" cy="4585594"/>
          </a:xfrm>
          <a:custGeom>
            <a:avLst/>
            <a:gdLst>
              <a:gd name="connsiteX0" fmla="*/ 0 w 12192001"/>
              <a:gd name="connsiteY0" fmla="*/ 4585594 h 4585594"/>
              <a:gd name="connsiteX1" fmla="*/ 12192001 w 12192001"/>
              <a:gd name="connsiteY1" fmla="*/ 4585594 h 4585594"/>
              <a:gd name="connsiteX2" fmla="*/ 12192001 w 12192001"/>
              <a:gd name="connsiteY2" fmla="*/ 1565363 h 4585594"/>
              <a:gd name="connsiteX3" fmla="*/ 8132639 w 12192001"/>
              <a:gd name="connsiteY3" fmla="*/ 293220 h 4585594"/>
              <a:gd name="connsiteX4" fmla="*/ 8132639 w 12192001"/>
              <a:gd name="connsiteY4" fmla="*/ 1455819 h 4585594"/>
              <a:gd name="connsiteX5" fmla="*/ 4422824 w 12192001"/>
              <a:gd name="connsiteY5" fmla="*/ 293220 h 4585594"/>
              <a:gd name="connsiteX6" fmla="*/ 4422824 w 12192001"/>
              <a:gd name="connsiteY6" fmla="*/ 1386045 h 4585594"/>
              <a:gd name="connsiteX7" fmla="*/ 0 w 12192001"/>
              <a:gd name="connsiteY7" fmla="*/ 0 h 4585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1" h="4585594">
                <a:moveTo>
                  <a:pt x="0" y="4585594"/>
                </a:moveTo>
                <a:lnTo>
                  <a:pt x="12192001" y="4585594"/>
                </a:lnTo>
                <a:lnTo>
                  <a:pt x="12192001" y="1565363"/>
                </a:lnTo>
                <a:lnTo>
                  <a:pt x="8132639" y="293220"/>
                </a:lnTo>
                <a:lnTo>
                  <a:pt x="8132639" y="1455819"/>
                </a:lnTo>
                <a:lnTo>
                  <a:pt x="4422824" y="293220"/>
                </a:lnTo>
                <a:lnTo>
                  <a:pt x="4422824" y="138604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bg1">
                  <a:alpha val="15000"/>
                </a:schemeClr>
              </a:gs>
              <a:gs pos="9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9162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7D78DDB-D391-43A4-B2A4-F996E1986599}"/>
              </a:ext>
            </a:extLst>
          </p:cNvPr>
          <p:cNvSpPr txBox="1"/>
          <p:nvPr userDrawn="1"/>
        </p:nvSpPr>
        <p:spPr>
          <a:xfrm flipH="1">
            <a:off x="565602" y="5955084"/>
            <a:ext cx="10993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0E2A6B-A809-4840-BF14-8648BC0BDF87}" type="slidenum">
              <a:rPr kumimoji="0" lang="id-ID" sz="2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Questrial" panose="02000000000000000000" pitchFamily="2" charset="0"/>
                <a:ea typeface="Open Sans" panose="020B0606030504020204" pitchFamily="34" charset="0"/>
                <a:cs typeface="Poppins" panose="02000000000000000000" pitchFamily="2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25000"/>
                  </a:srgbClr>
                </a:solidFill>
                <a:effectLst/>
                <a:uLnTx/>
                <a:uFillTx/>
                <a:latin typeface="Questrial" panose="02000000000000000000" pitchFamily="2" charset="0"/>
                <a:ea typeface="Open Sans" panose="020B0606030504020204" pitchFamily="34" charset="0"/>
                <a:cs typeface="Poppins" panose="02000000000000000000" pitchFamily="2" charset="0"/>
              </a:rPr>
              <a:t>/100</a:t>
            </a:r>
            <a:endParaRPr kumimoji="0" lang="id-ID" sz="24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25000"/>
                </a:srgbClr>
              </a:solidFill>
              <a:effectLst/>
              <a:uLnTx/>
              <a:uFillTx/>
              <a:latin typeface="Questrial" panose="02000000000000000000" pitchFamily="2" charset="0"/>
              <a:ea typeface="Open Sans" panose="020B0606030504020204" pitchFamily="34" charset="0"/>
              <a:cs typeface="Poppins" panose="02000000000000000000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0E93425-FE4B-44D1-8653-ACC94BC68FA0}"/>
              </a:ext>
            </a:extLst>
          </p:cNvPr>
          <p:cNvCxnSpPr>
            <a:cxnSpLocks/>
          </p:cNvCxnSpPr>
          <p:nvPr userDrawn="1"/>
        </p:nvCxnSpPr>
        <p:spPr>
          <a:xfrm>
            <a:off x="1764976" y="6273617"/>
            <a:ext cx="7434262" cy="0"/>
          </a:xfrm>
          <a:prstGeom prst="line">
            <a:avLst/>
          </a:prstGeom>
          <a:ln w="69850" cap="rnd">
            <a:solidFill>
              <a:schemeClr val="bg1">
                <a:alpha val="1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6A556A1-1854-4BDC-A4B7-027E309C2128}"/>
              </a:ext>
            </a:extLst>
          </p:cNvPr>
          <p:cNvGrpSpPr/>
          <p:nvPr userDrawn="1"/>
        </p:nvGrpSpPr>
        <p:grpSpPr>
          <a:xfrm>
            <a:off x="9412901" y="6139572"/>
            <a:ext cx="1985872" cy="268090"/>
            <a:chOff x="9412901" y="6139572"/>
            <a:chExt cx="1985872" cy="268090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D1D7A5C3-A1A2-4596-BA95-B1B952846AB2}"/>
                </a:ext>
              </a:extLst>
            </p:cNvPr>
            <p:cNvSpPr/>
            <p:nvPr/>
          </p:nvSpPr>
          <p:spPr>
            <a:xfrm>
              <a:off x="9412901" y="6139572"/>
              <a:ext cx="1021579" cy="268090"/>
            </a:xfrm>
            <a:prstGeom prst="roundRect">
              <a:avLst>
                <a:gd name="adj" fmla="val 3105"/>
              </a:avLst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Questrial" panose="02000000000000000000" pitchFamily="2" charset="0"/>
                  <a:ea typeface="+mn-ea"/>
                  <a:cs typeface="Poppins" panose="00000500000000000000" pitchFamily="2" charset="0"/>
                </a:rPr>
                <a:t>@twenty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Questrial" panose="02000000000000000000" pitchFamily="2" charset="0"/>
                <a:ea typeface="+mn-ea"/>
                <a:cs typeface="+mn-cs"/>
              </a:endParaRPr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3FF3A7D0-7F38-457D-8EF2-492A4A6C4E41}"/>
                </a:ext>
              </a:extLst>
            </p:cNvPr>
            <p:cNvGrpSpPr/>
            <p:nvPr userDrawn="1"/>
          </p:nvGrpSpPr>
          <p:grpSpPr>
            <a:xfrm>
              <a:off x="10452803" y="6173595"/>
              <a:ext cx="945970" cy="198000"/>
              <a:chOff x="10452803" y="6173595"/>
              <a:chExt cx="945970" cy="198000"/>
            </a:xfrm>
            <a:solidFill>
              <a:schemeClr val="bg1">
                <a:lumMod val="85000"/>
              </a:schemeClr>
            </a:solidFill>
          </p:grpSpPr>
          <p:sp>
            <p:nvSpPr>
              <p:cNvPr id="15" name="Freeform 85">
                <a:extLst>
                  <a:ext uri="{FF2B5EF4-FFF2-40B4-BE49-F238E27FC236}">
                    <a16:creationId xmlns:a16="http://schemas.microsoft.com/office/drawing/2014/main" id="{C1317D9B-822D-4CE5-BFF9-4FC9D0F1C43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1190834" y="6191294"/>
                <a:ext cx="207939" cy="167141"/>
              </a:xfrm>
              <a:custGeom>
                <a:avLst/>
                <a:gdLst>
                  <a:gd name="T0" fmla="*/ 250282 w 462"/>
                  <a:gd name="T1" fmla="*/ 24258 h 374"/>
                  <a:gd name="T2" fmla="*/ 250282 w 462"/>
                  <a:gd name="T3" fmla="*/ 24258 h 374"/>
                  <a:gd name="T4" fmla="*/ 221508 w 462"/>
                  <a:gd name="T5" fmla="*/ 33962 h 374"/>
                  <a:gd name="T6" fmla="*/ 240510 w 462"/>
                  <a:gd name="T7" fmla="*/ 5391 h 374"/>
                  <a:gd name="T8" fmla="*/ 211192 w 462"/>
                  <a:gd name="T9" fmla="*/ 19407 h 374"/>
                  <a:gd name="T10" fmla="*/ 173189 w 462"/>
                  <a:gd name="T11" fmla="*/ 0 h 374"/>
                  <a:gd name="T12" fmla="*/ 119983 w 462"/>
                  <a:gd name="T13" fmla="*/ 52829 h 374"/>
                  <a:gd name="T14" fmla="*/ 124870 w 462"/>
                  <a:gd name="T15" fmla="*/ 62532 h 374"/>
                  <a:gd name="T16" fmla="*/ 19002 w 462"/>
                  <a:gd name="T17" fmla="*/ 10242 h 374"/>
                  <a:gd name="T18" fmla="*/ 9229 w 462"/>
                  <a:gd name="T19" fmla="*/ 38813 h 374"/>
                  <a:gd name="T20" fmla="*/ 33118 w 462"/>
                  <a:gd name="T21" fmla="*/ 81400 h 374"/>
                  <a:gd name="T22" fmla="*/ 9229 w 462"/>
                  <a:gd name="T23" fmla="*/ 72236 h 374"/>
                  <a:gd name="T24" fmla="*/ 9229 w 462"/>
                  <a:gd name="T25" fmla="*/ 72236 h 374"/>
                  <a:gd name="T26" fmla="*/ 53205 w 462"/>
                  <a:gd name="T27" fmla="*/ 124526 h 374"/>
                  <a:gd name="T28" fmla="*/ 38004 w 462"/>
                  <a:gd name="T29" fmla="*/ 124526 h 374"/>
                  <a:gd name="T30" fmla="*/ 28774 w 462"/>
                  <a:gd name="T31" fmla="*/ 124526 h 374"/>
                  <a:gd name="T32" fmla="*/ 77093 w 462"/>
                  <a:gd name="T33" fmla="*/ 158487 h 374"/>
                  <a:gd name="T34" fmla="*/ 14116 w 462"/>
                  <a:gd name="T35" fmla="*/ 182206 h 374"/>
                  <a:gd name="T36" fmla="*/ 0 w 462"/>
                  <a:gd name="T37" fmla="*/ 182206 h 374"/>
                  <a:gd name="T38" fmla="*/ 77093 w 462"/>
                  <a:gd name="T39" fmla="*/ 201074 h 374"/>
                  <a:gd name="T40" fmla="*/ 221508 w 462"/>
                  <a:gd name="T41" fmla="*/ 57681 h 374"/>
                  <a:gd name="T42" fmla="*/ 221508 w 462"/>
                  <a:gd name="T43" fmla="*/ 52829 h 374"/>
                  <a:gd name="T44" fmla="*/ 250282 w 462"/>
                  <a:gd name="T45" fmla="*/ 24258 h 374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462" h="374">
                    <a:moveTo>
                      <a:pt x="461" y="45"/>
                    </a:moveTo>
                    <a:lnTo>
                      <a:pt x="461" y="45"/>
                    </a:lnTo>
                    <a:cubicBezTo>
                      <a:pt x="443" y="54"/>
                      <a:pt x="425" y="63"/>
                      <a:pt x="408" y="63"/>
                    </a:cubicBezTo>
                    <a:cubicBezTo>
                      <a:pt x="425" y="54"/>
                      <a:pt x="443" y="36"/>
                      <a:pt x="443" y="10"/>
                    </a:cubicBezTo>
                    <a:cubicBezTo>
                      <a:pt x="425" y="19"/>
                      <a:pt x="408" y="27"/>
                      <a:pt x="389" y="36"/>
                    </a:cubicBezTo>
                    <a:cubicBezTo>
                      <a:pt x="372" y="19"/>
                      <a:pt x="345" y="0"/>
                      <a:pt x="319" y="0"/>
                    </a:cubicBezTo>
                    <a:cubicBezTo>
                      <a:pt x="265" y="0"/>
                      <a:pt x="221" y="45"/>
                      <a:pt x="221" y="98"/>
                    </a:cubicBezTo>
                    <a:cubicBezTo>
                      <a:pt x="221" y="107"/>
                      <a:pt x="221" y="116"/>
                      <a:pt x="230" y="116"/>
                    </a:cubicBezTo>
                    <a:cubicBezTo>
                      <a:pt x="151" y="116"/>
                      <a:pt x="79" y="81"/>
                      <a:pt x="35" y="19"/>
                    </a:cubicBezTo>
                    <a:cubicBezTo>
                      <a:pt x="26" y="36"/>
                      <a:pt x="17" y="54"/>
                      <a:pt x="17" y="72"/>
                    </a:cubicBezTo>
                    <a:cubicBezTo>
                      <a:pt x="17" y="98"/>
                      <a:pt x="35" y="134"/>
                      <a:pt x="61" y="151"/>
                    </a:cubicBezTo>
                    <a:cubicBezTo>
                      <a:pt x="44" y="143"/>
                      <a:pt x="35" y="143"/>
                      <a:pt x="17" y="134"/>
                    </a:cubicBezTo>
                    <a:cubicBezTo>
                      <a:pt x="17" y="178"/>
                      <a:pt x="53" y="222"/>
                      <a:pt x="98" y="231"/>
                    </a:cubicBezTo>
                    <a:cubicBezTo>
                      <a:pt x="89" y="231"/>
                      <a:pt x="79" y="231"/>
                      <a:pt x="70" y="231"/>
                    </a:cubicBezTo>
                    <a:cubicBezTo>
                      <a:pt x="61" y="231"/>
                      <a:pt x="61" y="231"/>
                      <a:pt x="53" y="231"/>
                    </a:cubicBezTo>
                    <a:cubicBezTo>
                      <a:pt x="61" y="266"/>
                      <a:pt x="98" y="294"/>
                      <a:pt x="142" y="294"/>
                    </a:cubicBezTo>
                    <a:cubicBezTo>
                      <a:pt x="106" y="319"/>
                      <a:pt x="70" y="338"/>
                      <a:pt x="26" y="338"/>
                    </a:cubicBezTo>
                    <a:cubicBezTo>
                      <a:pt x="17" y="338"/>
                      <a:pt x="8" y="338"/>
                      <a:pt x="0" y="338"/>
                    </a:cubicBezTo>
                    <a:cubicBezTo>
                      <a:pt x="44" y="364"/>
                      <a:pt x="89" y="373"/>
                      <a:pt x="142" y="373"/>
                    </a:cubicBezTo>
                    <a:cubicBezTo>
                      <a:pt x="319" y="373"/>
                      <a:pt x="408" y="231"/>
                      <a:pt x="408" y="107"/>
                    </a:cubicBezTo>
                    <a:lnTo>
                      <a:pt x="408" y="98"/>
                    </a:lnTo>
                    <a:cubicBezTo>
                      <a:pt x="434" y="81"/>
                      <a:pt x="443" y="72"/>
                      <a:pt x="461" y="45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lIns="34290" tIns="17145" rIns="34290" bIns="17145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" name="Freeform 106">
                <a:extLst>
                  <a:ext uri="{FF2B5EF4-FFF2-40B4-BE49-F238E27FC236}">
                    <a16:creationId xmlns:a16="http://schemas.microsoft.com/office/drawing/2014/main" id="{56B49013-8BBB-4160-A197-EC7AB0DBE46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0452803" y="6178134"/>
                <a:ext cx="192146" cy="193461"/>
              </a:xfrm>
              <a:custGeom>
                <a:avLst/>
                <a:gdLst>
                  <a:gd name="T0" fmla="*/ 202395 w 426"/>
                  <a:gd name="T1" fmla="*/ 0 h 427"/>
                  <a:gd name="T2" fmla="*/ 202395 w 426"/>
                  <a:gd name="T3" fmla="*/ 0 h 427"/>
                  <a:gd name="T4" fmla="*/ 28836 w 426"/>
                  <a:gd name="T5" fmla="*/ 0 h 427"/>
                  <a:gd name="T6" fmla="*/ 0 w 426"/>
                  <a:gd name="T7" fmla="*/ 28965 h 427"/>
                  <a:gd name="T8" fmla="*/ 0 w 426"/>
                  <a:gd name="T9" fmla="*/ 203304 h 427"/>
                  <a:gd name="T10" fmla="*/ 28836 w 426"/>
                  <a:gd name="T11" fmla="*/ 232815 h 427"/>
                  <a:gd name="T12" fmla="*/ 115888 w 426"/>
                  <a:gd name="T13" fmla="*/ 232815 h 427"/>
                  <a:gd name="T14" fmla="*/ 115888 w 426"/>
                  <a:gd name="T15" fmla="*/ 149745 h 427"/>
                  <a:gd name="T16" fmla="*/ 87052 w 426"/>
                  <a:gd name="T17" fmla="*/ 149745 h 427"/>
                  <a:gd name="T18" fmla="*/ 87052 w 426"/>
                  <a:gd name="T19" fmla="*/ 111489 h 427"/>
                  <a:gd name="T20" fmla="*/ 115888 w 426"/>
                  <a:gd name="T21" fmla="*/ 111489 h 427"/>
                  <a:gd name="T22" fmla="*/ 115888 w 426"/>
                  <a:gd name="T23" fmla="*/ 91815 h 427"/>
                  <a:gd name="T24" fmla="*/ 163766 w 426"/>
                  <a:gd name="T25" fmla="*/ 43721 h 427"/>
                  <a:gd name="T26" fmla="*/ 188249 w 426"/>
                  <a:gd name="T27" fmla="*/ 43721 h 427"/>
                  <a:gd name="T28" fmla="*/ 188249 w 426"/>
                  <a:gd name="T29" fmla="*/ 87442 h 427"/>
                  <a:gd name="T30" fmla="*/ 168663 w 426"/>
                  <a:gd name="T31" fmla="*/ 87442 h 427"/>
                  <a:gd name="T32" fmla="*/ 158869 w 426"/>
                  <a:gd name="T33" fmla="*/ 91815 h 427"/>
                  <a:gd name="T34" fmla="*/ 158869 w 426"/>
                  <a:gd name="T35" fmla="*/ 111489 h 427"/>
                  <a:gd name="T36" fmla="*/ 188249 w 426"/>
                  <a:gd name="T37" fmla="*/ 111489 h 427"/>
                  <a:gd name="T38" fmla="*/ 188249 w 426"/>
                  <a:gd name="T39" fmla="*/ 149745 h 427"/>
                  <a:gd name="T40" fmla="*/ 158869 w 426"/>
                  <a:gd name="T41" fmla="*/ 149745 h 427"/>
                  <a:gd name="T42" fmla="*/ 158869 w 426"/>
                  <a:gd name="T43" fmla="*/ 232815 h 427"/>
                  <a:gd name="T44" fmla="*/ 202395 w 426"/>
                  <a:gd name="T45" fmla="*/ 232815 h 427"/>
                  <a:gd name="T46" fmla="*/ 231231 w 426"/>
                  <a:gd name="T47" fmla="*/ 203304 h 427"/>
                  <a:gd name="T48" fmla="*/ 231231 w 426"/>
                  <a:gd name="T49" fmla="*/ 28965 h 427"/>
                  <a:gd name="T50" fmla="*/ 202395 w 426"/>
                  <a:gd name="T51" fmla="*/ 0 h 427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426" h="427">
                    <a:moveTo>
                      <a:pt x="372" y="0"/>
                    </a:moveTo>
                    <a:lnTo>
                      <a:pt x="372" y="0"/>
                    </a:lnTo>
                    <a:cubicBezTo>
                      <a:pt x="53" y="0"/>
                      <a:pt x="53" y="0"/>
                      <a:pt x="53" y="0"/>
                    </a:cubicBezTo>
                    <a:cubicBezTo>
                      <a:pt x="27" y="0"/>
                      <a:pt x="0" y="27"/>
                      <a:pt x="0" y="53"/>
                    </a:cubicBezTo>
                    <a:cubicBezTo>
                      <a:pt x="0" y="372"/>
                      <a:pt x="0" y="372"/>
                      <a:pt x="0" y="372"/>
                    </a:cubicBezTo>
                    <a:cubicBezTo>
                      <a:pt x="0" y="399"/>
                      <a:pt x="27" y="426"/>
                      <a:pt x="53" y="426"/>
                    </a:cubicBezTo>
                    <a:cubicBezTo>
                      <a:pt x="213" y="426"/>
                      <a:pt x="213" y="426"/>
                      <a:pt x="213" y="426"/>
                    </a:cubicBezTo>
                    <a:cubicBezTo>
                      <a:pt x="213" y="274"/>
                      <a:pt x="213" y="274"/>
                      <a:pt x="213" y="274"/>
                    </a:cubicBezTo>
                    <a:cubicBezTo>
                      <a:pt x="160" y="274"/>
                      <a:pt x="160" y="274"/>
                      <a:pt x="160" y="274"/>
                    </a:cubicBezTo>
                    <a:cubicBezTo>
                      <a:pt x="160" y="204"/>
                      <a:pt x="160" y="204"/>
                      <a:pt x="160" y="204"/>
                    </a:cubicBezTo>
                    <a:cubicBezTo>
                      <a:pt x="213" y="204"/>
                      <a:pt x="213" y="204"/>
                      <a:pt x="213" y="204"/>
                    </a:cubicBezTo>
                    <a:cubicBezTo>
                      <a:pt x="213" y="168"/>
                      <a:pt x="213" y="168"/>
                      <a:pt x="213" y="168"/>
                    </a:cubicBezTo>
                    <a:cubicBezTo>
                      <a:pt x="213" y="124"/>
                      <a:pt x="257" y="80"/>
                      <a:pt x="301" y="80"/>
                    </a:cubicBezTo>
                    <a:cubicBezTo>
                      <a:pt x="346" y="80"/>
                      <a:pt x="346" y="80"/>
                      <a:pt x="346" y="80"/>
                    </a:cubicBezTo>
                    <a:cubicBezTo>
                      <a:pt x="346" y="160"/>
                      <a:pt x="346" y="160"/>
                      <a:pt x="346" y="160"/>
                    </a:cubicBezTo>
                    <a:cubicBezTo>
                      <a:pt x="310" y="160"/>
                      <a:pt x="310" y="160"/>
                      <a:pt x="310" y="160"/>
                    </a:cubicBezTo>
                    <a:cubicBezTo>
                      <a:pt x="292" y="160"/>
                      <a:pt x="292" y="160"/>
                      <a:pt x="292" y="168"/>
                    </a:cubicBezTo>
                    <a:cubicBezTo>
                      <a:pt x="292" y="204"/>
                      <a:pt x="292" y="204"/>
                      <a:pt x="292" y="204"/>
                    </a:cubicBezTo>
                    <a:cubicBezTo>
                      <a:pt x="346" y="204"/>
                      <a:pt x="346" y="204"/>
                      <a:pt x="346" y="204"/>
                    </a:cubicBezTo>
                    <a:cubicBezTo>
                      <a:pt x="346" y="274"/>
                      <a:pt x="346" y="274"/>
                      <a:pt x="346" y="274"/>
                    </a:cubicBezTo>
                    <a:cubicBezTo>
                      <a:pt x="292" y="274"/>
                      <a:pt x="292" y="274"/>
                      <a:pt x="292" y="274"/>
                    </a:cubicBezTo>
                    <a:cubicBezTo>
                      <a:pt x="292" y="426"/>
                      <a:pt x="292" y="426"/>
                      <a:pt x="292" y="426"/>
                    </a:cubicBezTo>
                    <a:cubicBezTo>
                      <a:pt x="372" y="426"/>
                      <a:pt x="372" y="426"/>
                      <a:pt x="372" y="426"/>
                    </a:cubicBezTo>
                    <a:cubicBezTo>
                      <a:pt x="399" y="426"/>
                      <a:pt x="425" y="399"/>
                      <a:pt x="425" y="372"/>
                    </a:cubicBezTo>
                    <a:cubicBezTo>
                      <a:pt x="425" y="53"/>
                      <a:pt x="425" y="53"/>
                      <a:pt x="425" y="53"/>
                    </a:cubicBezTo>
                    <a:cubicBezTo>
                      <a:pt x="425" y="27"/>
                      <a:pt x="399" y="0"/>
                      <a:pt x="372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lIns="34290" tIns="17145" rIns="34290" bIns="17145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17" name="c6b6852a-8caa-4624-bd4b-b59c68b17755">
                <a:extLst>
                  <a:ext uri="{FF2B5EF4-FFF2-40B4-BE49-F238E27FC236}">
                    <a16:creationId xmlns:a16="http://schemas.microsoft.com/office/drawing/2014/main" id="{FE90BA12-682C-4BFB-99F3-8EA47E2B314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p:blipFill>
            <p:spPr>
              <a:xfrm>
                <a:off x="10817870" y="6173595"/>
                <a:ext cx="196095" cy="196095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785807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7D78DDB-D391-43A4-B2A4-F996E1986599}"/>
              </a:ext>
            </a:extLst>
          </p:cNvPr>
          <p:cNvSpPr txBox="1"/>
          <p:nvPr userDrawn="1"/>
        </p:nvSpPr>
        <p:spPr>
          <a:xfrm flipH="1">
            <a:off x="565602" y="5955084"/>
            <a:ext cx="10993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0E2A6B-A809-4840-BF14-8648BC0BDF87}" type="slidenum">
              <a:rPr kumimoji="0" lang="id-ID" sz="2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Questrial" panose="02000000000000000000" pitchFamily="2" charset="0"/>
                <a:ea typeface="Open Sans" panose="020B0606030504020204" pitchFamily="34" charset="0"/>
                <a:cs typeface="Poppins" panose="02000000000000000000" pitchFamily="2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25000"/>
                  </a:srgbClr>
                </a:solidFill>
                <a:effectLst/>
                <a:uLnTx/>
                <a:uFillTx/>
                <a:latin typeface="Questrial" panose="02000000000000000000" pitchFamily="2" charset="0"/>
                <a:ea typeface="Open Sans" panose="020B0606030504020204" pitchFamily="34" charset="0"/>
                <a:cs typeface="Poppins" panose="02000000000000000000" pitchFamily="2" charset="0"/>
              </a:rPr>
              <a:t>/100</a:t>
            </a:r>
            <a:endParaRPr kumimoji="0" lang="id-ID" sz="24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25000"/>
                </a:srgbClr>
              </a:solidFill>
              <a:effectLst/>
              <a:uLnTx/>
              <a:uFillTx/>
              <a:latin typeface="Questrial" panose="02000000000000000000" pitchFamily="2" charset="0"/>
              <a:ea typeface="Open Sans" panose="020B0606030504020204" pitchFamily="34" charset="0"/>
              <a:cs typeface="Poppins" panose="02000000000000000000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0E93425-FE4B-44D1-8653-ACC94BC68FA0}"/>
              </a:ext>
            </a:extLst>
          </p:cNvPr>
          <p:cNvCxnSpPr>
            <a:cxnSpLocks/>
          </p:cNvCxnSpPr>
          <p:nvPr userDrawn="1"/>
        </p:nvCxnSpPr>
        <p:spPr>
          <a:xfrm>
            <a:off x="1764976" y="6273617"/>
            <a:ext cx="7434262" cy="0"/>
          </a:xfrm>
          <a:prstGeom prst="line">
            <a:avLst/>
          </a:prstGeom>
          <a:ln w="69850" cap="rnd">
            <a:solidFill>
              <a:schemeClr val="bg1">
                <a:alpha val="1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6A556A1-1854-4BDC-A4B7-027E309C2128}"/>
              </a:ext>
            </a:extLst>
          </p:cNvPr>
          <p:cNvGrpSpPr/>
          <p:nvPr userDrawn="1"/>
        </p:nvGrpSpPr>
        <p:grpSpPr>
          <a:xfrm>
            <a:off x="9412901" y="6139572"/>
            <a:ext cx="1985872" cy="268090"/>
            <a:chOff x="9412901" y="6139572"/>
            <a:chExt cx="1985872" cy="268090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D1D7A5C3-A1A2-4596-BA95-B1B952846AB2}"/>
                </a:ext>
              </a:extLst>
            </p:cNvPr>
            <p:cNvSpPr/>
            <p:nvPr/>
          </p:nvSpPr>
          <p:spPr>
            <a:xfrm>
              <a:off x="9412901" y="6139572"/>
              <a:ext cx="1021579" cy="268090"/>
            </a:xfrm>
            <a:prstGeom prst="roundRect">
              <a:avLst>
                <a:gd name="adj" fmla="val 3105"/>
              </a:avLst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Questrial" panose="02000000000000000000" pitchFamily="2" charset="0"/>
                  <a:ea typeface="+mn-ea"/>
                  <a:cs typeface="Poppins" panose="00000500000000000000" pitchFamily="2" charset="0"/>
                </a:rPr>
                <a:t>@twenty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Questrial" panose="02000000000000000000" pitchFamily="2" charset="0"/>
                <a:ea typeface="+mn-ea"/>
                <a:cs typeface="+mn-cs"/>
              </a:endParaRPr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3FF3A7D0-7F38-457D-8EF2-492A4A6C4E41}"/>
                </a:ext>
              </a:extLst>
            </p:cNvPr>
            <p:cNvGrpSpPr/>
            <p:nvPr userDrawn="1"/>
          </p:nvGrpSpPr>
          <p:grpSpPr>
            <a:xfrm>
              <a:off x="10452803" y="6173595"/>
              <a:ext cx="945970" cy="198000"/>
              <a:chOff x="10452803" y="6173595"/>
              <a:chExt cx="945970" cy="198000"/>
            </a:xfrm>
            <a:solidFill>
              <a:schemeClr val="bg1">
                <a:lumMod val="85000"/>
              </a:schemeClr>
            </a:solidFill>
          </p:grpSpPr>
          <p:sp>
            <p:nvSpPr>
              <p:cNvPr id="15" name="Freeform 85">
                <a:extLst>
                  <a:ext uri="{FF2B5EF4-FFF2-40B4-BE49-F238E27FC236}">
                    <a16:creationId xmlns:a16="http://schemas.microsoft.com/office/drawing/2014/main" id="{C1317D9B-822D-4CE5-BFF9-4FC9D0F1C43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1190834" y="6191294"/>
                <a:ext cx="207939" cy="167141"/>
              </a:xfrm>
              <a:custGeom>
                <a:avLst/>
                <a:gdLst>
                  <a:gd name="T0" fmla="*/ 250282 w 462"/>
                  <a:gd name="T1" fmla="*/ 24258 h 374"/>
                  <a:gd name="T2" fmla="*/ 250282 w 462"/>
                  <a:gd name="T3" fmla="*/ 24258 h 374"/>
                  <a:gd name="T4" fmla="*/ 221508 w 462"/>
                  <a:gd name="T5" fmla="*/ 33962 h 374"/>
                  <a:gd name="T6" fmla="*/ 240510 w 462"/>
                  <a:gd name="T7" fmla="*/ 5391 h 374"/>
                  <a:gd name="T8" fmla="*/ 211192 w 462"/>
                  <a:gd name="T9" fmla="*/ 19407 h 374"/>
                  <a:gd name="T10" fmla="*/ 173189 w 462"/>
                  <a:gd name="T11" fmla="*/ 0 h 374"/>
                  <a:gd name="T12" fmla="*/ 119983 w 462"/>
                  <a:gd name="T13" fmla="*/ 52829 h 374"/>
                  <a:gd name="T14" fmla="*/ 124870 w 462"/>
                  <a:gd name="T15" fmla="*/ 62532 h 374"/>
                  <a:gd name="T16" fmla="*/ 19002 w 462"/>
                  <a:gd name="T17" fmla="*/ 10242 h 374"/>
                  <a:gd name="T18" fmla="*/ 9229 w 462"/>
                  <a:gd name="T19" fmla="*/ 38813 h 374"/>
                  <a:gd name="T20" fmla="*/ 33118 w 462"/>
                  <a:gd name="T21" fmla="*/ 81400 h 374"/>
                  <a:gd name="T22" fmla="*/ 9229 w 462"/>
                  <a:gd name="T23" fmla="*/ 72236 h 374"/>
                  <a:gd name="T24" fmla="*/ 9229 w 462"/>
                  <a:gd name="T25" fmla="*/ 72236 h 374"/>
                  <a:gd name="T26" fmla="*/ 53205 w 462"/>
                  <a:gd name="T27" fmla="*/ 124526 h 374"/>
                  <a:gd name="T28" fmla="*/ 38004 w 462"/>
                  <a:gd name="T29" fmla="*/ 124526 h 374"/>
                  <a:gd name="T30" fmla="*/ 28774 w 462"/>
                  <a:gd name="T31" fmla="*/ 124526 h 374"/>
                  <a:gd name="T32" fmla="*/ 77093 w 462"/>
                  <a:gd name="T33" fmla="*/ 158487 h 374"/>
                  <a:gd name="T34" fmla="*/ 14116 w 462"/>
                  <a:gd name="T35" fmla="*/ 182206 h 374"/>
                  <a:gd name="T36" fmla="*/ 0 w 462"/>
                  <a:gd name="T37" fmla="*/ 182206 h 374"/>
                  <a:gd name="T38" fmla="*/ 77093 w 462"/>
                  <a:gd name="T39" fmla="*/ 201074 h 374"/>
                  <a:gd name="T40" fmla="*/ 221508 w 462"/>
                  <a:gd name="T41" fmla="*/ 57681 h 374"/>
                  <a:gd name="T42" fmla="*/ 221508 w 462"/>
                  <a:gd name="T43" fmla="*/ 52829 h 374"/>
                  <a:gd name="T44" fmla="*/ 250282 w 462"/>
                  <a:gd name="T45" fmla="*/ 24258 h 374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462" h="374">
                    <a:moveTo>
                      <a:pt x="461" y="45"/>
                    </a:moveTo>
                    <a:lnTo>
                      <a:pt x="461" y="45"/>
                    </a:lnTo>
                    <a:cubicBezTo>
                      <a:pt x="443" y="54"/>
                      <a:pt x="425" y="63"/>
                      <a:pt x="408" y="63"/>
                    </a:cubicBezTo>
                    <a:cubicBezTo>
                      <a:pt x="425" y="54"/>
                      <a:pt x="443" y="36"/>
                      <a:pt x="443" y="10"/>
                    </a:cubicBezTo>
                    <a:cubicBezTo>
                      <a:pt x="425" y="19"/>
                      <a:pt x="408" y="27"/>
                      <a:pt x="389" y="36"/>
                    </a:cubicBezTo>
                    <a:cubicBezTo>
                      <a:pt x="372" y="19"/>
                      <a:pt x="345" y="0"/>
                      <a:pt x="319" y="0"/>
                    </a:cubicBezTo>
                    <a:cubicBezTo>
                      <a:pt x="265" y="0"/>
                      <a:pt x="221" y="45"/>
                      <a:pt x="221" y="98"/>
                    </a:cubicBezTo>
                    <a:cubicBezTo>
                      <a:pt x="221" y="107"/>
                      <a:pt x="221" y="116"/>
                      <a:pt x="230" y="116"/>
                    </a:cubicBezTo>
                    <a:cubicBezTo>
                      <a:pt x="151" y="116"/>
                      <a:pt x="79" y="81"/>
                      <a:pt x="35" y="19"/>
                    </a:cubicBezTo>
                    <a:cubicBezTo>
                      <a:pt x="26" y="36"/>
                      <a:pt x="17" y="54"/>
                      <a:pt x="17" y="72"/>
                    </a:cubicBezTo>
                    <a:cubicBezTo>
                      <a:pt x="17" y="98"/>
                      <a:pt x="35" y="134"/>
                      <a:pt x="61" y="151"/>
                    </a:cubicBezTo>
                    <a:cubicBezTo>
                      <a:pt x="44" y="143"/>
                      <a:pt x="35" y="143"/>
                      <a:pt x="17" y="134"/>
                    </a:cubicBezTo>
                    <a:cubicBezTo>
                      <a:pt x="17" y="178"/>
                      <a:pt x="53" y="222"/>
                      <a:pt x="98" y="231"/>
                    </a:cubicBezTo>
                    <a:cubicBezTo>
                      <a:pt x="89" y="231"/>
                      <a:pt x="79" y="231"/>
                      <a:pt x="70" y="231"/>
                    </a:cubicBezTo>
                    <a:cubicBezTo>
                      <a:pt x="61" y="231"/>
                      <a:pt x="61" y="231"/>
                      <a:pt x="53" y="231"/>
                    </a:cubicBezTo>
                    <a:cubicBezTo>
                      <a:pt x="61" y="266"/>
                      <a:pt x="98" y="294"/>
                      <a:pt x="142" y="294"/>
                    </a:cubicBezTo>
                    <a:cubicBezTo>
                      <a:pt x="106" y="319"/>
                      <a:pt x="70" y="338"/>
                      <a:pt x="26" y="338"/>
                    </a:cubicBezTo>
                    <a:cubicBezTo>
                      <a:pt x="17" y="338"/>
                      <a:pt x="8" y="338"/>
                      <a:pt x="0" y="338"/>
                    </a:cubicBezTo>
                    <a:cubicBezTo>
                      <a:pt x="44" y="364"/>
                      <a:pt x="89" y="373"/>
                      <a:pt x="142" y="373"/>
                    </a:cubicBezTo>
                    <a:cubicBezTo>
                      <a:pt x="319" y="373"/>
                      <a:pt x="408" y="231"/>
                      <a:pt x="408" y="107"/>
                    </a:cubicBezTo>
                    <a:lnTo>
                      <a:pt x="408" y="98"/>
                    </a:lnTo>
                    <a:cubicBezTo>
                      <a:pt x="434" y="81"/>
                      <a:pt x="443" y="72"/>
                      <a:pt x="461" y="45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lIns="34290" tIns="17145" rIns="34290" bIns="17145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" name="Freeform 106">
                <a:extLst>
                  <a:ext uri="{FF2B5EF4-FFF2-40B4-BE49-F238E27FC236}">
                    <a16:creationId xmlns:a16="http://schemas.microsoft.com/office/drawing/2014/main" id="{56B49013-8BBB-4160-A197-EC7AB0DBE46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0452803" y="6178134"/>
                <a:ext cx="192146" cy="193461"/>
              </a:xfrm>
              <a:custGeom>
                <a:avLst/>
                <a:gdLst>
                  <a:gd name="T0" fmla="*/ 202395 w 426"/>
                  <a:gd name="T1" fmla="*/ 0 h 427"/>
                  <a:gd name="T2" fmla="*/ 202395 w 426"/>
                  <a:gd name="T3" fmla="*/ 0 h 427"/>
                  <a:gd name="T4" fmla="*/ 28836 w 426"/>
                  <a:gd name="T5" fmla="*/ 0 h 427"/>
                  <a:gd name="T6" fmla="*/ 0 w 426"/>
                  <a:gd name="T7" fmla="*/ 28965 h 427"/>
                  <a:gd name="T8" fmla="*/ 0 w 426"/>
                  <a:gd name="T9" fmla="*/ 203304 h 427"/>
                  <a:gd name="T10" fmla="*/ 28836 w 426"/>
                  <a:gd name="T11" fmla="*/ 232815 h 427"/>
                  <a:gd name="T12" fmla="*/ 115888 w 426"/>
                  <a:gd name="T13" fmla="*/ 232815 h 427"/>
                  <a:gd name="T14" fmla="*/ 115888 w 426"/>
                  <a:gd name="T15" fmla="*/ 149745 h 427"/>
                  <a:gd name="T16" fmla="*/ 87052 w 426"/>
                  <a:gd name="T17" fmla="*/ 149745 h 427"/>
                  <a:gd name="T18" fmla="*/ 87052 w 426"/>
                  <a:gd name="T19" fmla="*/ 111489 h 427"/>
                  <a:gd name="T20" fmla="*/ 115888 w 426"/>
                  <a:gd name="T21" fmla="*/ 111489 h 427"/>
                  <a:gd name="T22" fmla="*/ 115888 w 426"/>
                  <a:gd name="T23" fmla="*/ 91815 h 427"/>
                  <a:gd name="T24" fmla="*/ 163766 w 426"/>
                  <a:gd name="T25" fmla="*/ 43721 h 427"/>
                  <a:gd name="T26" fmla="*/ 188249 w 426"/>
                  <a:gd name="T27" fmla="*/ 43721 h 427"/>
                  <a:gd name="T28" fmla="*/ 188249 w 426"/>
                  <a:gd name="T29" fmla="*/ 87442 h 427"/>
                  <a:gd name="T30" fmla="*/ 168663 w 426"/>
                  <a:gd name="T31" fmla="*/ 87442 h 427"/>
                  <a:gd name="T32" fmla="*/ 158869 w 426"/>
                  <a:gd name="T33" fmla="*/ 91815 h 427"/>
                  <a:gd name="T34" fmla="*/ 158869 w 426"/>
                  <a:gd name="T35" fmla="*/ 111489 h 427"/>
                  <a:gd name="T36" fmla="*/ 188249 w 426"/>
                  <a:gd name="T37" fmla="*/ 111489 h 427"/>
                  <a:gd name="T38" fmla="*/ 188249 w 426"/>
                  <a:gd name="T39" fmla="*/ 149745 h 427"/>
                  <a:gd name="T40" fmla="*/ 158869 w 426"/>
                  <a:gd name="T41" fmla="*/ 149745 h 427"/>
                  <a:gd name="T42" fmla="*/ 158869 w 426"/>
                  <a:gd name="T43" fmla="*/ 232815 h 427"/>
                  <a:gd name="T44" fmla="*/ 202395 w 426"/>
                  <a:gd name="T45" fmla="*/ 232815 h 427"/>
                  <a:gd name="T46" fmla="*/ 231231 w 426"/>
                  <a:gd name="T47" fmla="*/ 203304 h 427"/>
                  <a:gd name="T48" fmla="*/ 231231 w 426"/>
                  <a:gd name="T49" fmla="*/ 28965 h 427"/>
                  <a:gd name="T50" fmla="*/ 202395 w 426"/>
                  <a:gd name="T51" fmla="*/ 0 h 427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426" h="427">
                    <a:moveTo>
                      <a:pt x="372" y="0"/>
                    </a:moveTo>
                    <a:lnTo>
                      <a:pt x="372" y="0"/>
                    </a:lnTo>
                    <a:cubicBezTo>
                      <a:pt x="53" y="0"/>
                      <a:pt x="53" y="0"/>
                      <a:pt x="53" y="0"/>
                    </a:cubicBezTo>
                    <a:cubicBezTo>
                      <a:pt x="27" y="0"/>
                      <a:pt x="0" y="27"/>
                      <a:pt x="0" y="53"/>
                    </a:cubicBezTo>
                    <a:cubicBezTo>
                      <a:pt x="0" y="372"/>
                      <a:pt x="0" y="372"/>
                      <a:pt x="0" y="372"/>
                    </a:cubicBezTo>
                    <a:cubicBezTo>
                      <a:pt x="0" y="399"/>
                      <a:pt x="27" y="426"/>
                      <a:pt x="53" y="426"/>
                    </a:cubicBezTo>
                    <a:cubicBezTo>
                      <a:pt x="213" y="426"/>
                      <a:pt x="213" y="426"/>
                      <a:pt x="213" y="426"/>
                    </a:cubicBezTo>
                    <a:cubicBezTo>
                      <a:pt x="213" y="274"/>
                      <a:pt x="213" y="274"/>
                      <a:pt x="213" y="274"/>
                    </a:cubicBezTo>
                    <a:cubicBezTo>
                      <a:pt x="160" y="274"/>
                      <a:pt x="160" y="274"/>
                      <a:pt x="160" y="274"/>
                    </a:cubicBezTo>
                    <a:cubicBezTo>
                      <a:pt x="160" y="204"/>
                      <a:pt x="160" y="204"/>
                      <a:pt x="160" y="204"/>
                    </a:cubicBezTo>
                    <a:cubicBezTo>
                      <a:pt x="213" y="204"/>
                      <a:pt x="213" y="204"/>
                      <a:pt x="213" y="204"/>
                    </a:cubicBezTo>
                    <a:cubicBezTo>
                      <a:pt x="213" y="168"/>
                      <a:pt x="213" y="168"/>
                      <a:pt x="213" y="168"/>
                    </a:cubicBezTo>
                    <a:cubicBezTo>
                      <a:pt x="213" y="124"/>
                      <a:pt x="257" y="80"/>
                      <a:pt x="301" y="80"/>
                    </a:cubicBezTo>
                    <a:cubicBezTo>
                      <a:pt x="346" y="80"/>
                      <a:pt x="346" y="80"/>
                      <a:pt x="346" y="80"/>
                    </a:cubicBezTo>
                    <a:cubicBezTo>
                      <a:pt x="346" y="160"/>
                      <a:pt x="346" y="160"/>
                      <a:pt x="346" y="160"/>
                    </a:cubicBezTo>
                    <a:cubicBezTo>
                      <a:pt x="310" y="160"/>
                      <a:pt x="310" y="160"/>
                      <a:pt x="310" y="160"/>
                    </a:cubicBezTo>
                    <a:cubicBezTo>
                      <a:pt x="292" y="160"/>
                      <a:pt x="292" y="160"/>
                      <a:pt x="292" y="168"/>
                    </a:cubicBezTo>
                    <a:cubicBezTo>
                      <a:pt x="292" y="204"/>
                      <a:pt x="292" y="204"/>
                      <a:pt x="292" y="204"/>
                    </a:cubicBezTo>
                    <a:cubicBezTo>
                      <a:pt x="346" y="204"/>
                      <a:pt x="346" y="204"/>
                      <a:pt x="346" y="204"/>
                    </a:cubicBezTo>
                    <a:cubicBezTo>
                      <a:pt x="346" y="274"/>
                      <a:pt x="346" y="274"/>
                      <a:pt x="346" y="274"/>
                    </a:cubicBezTo>
                    <a:cubicBezTo>
                      <a:pt x="292" y="274"/>
                      <a:pt x="292" y="274"/>
                      <a:pt x="292" y="274"/>
                    </a:cubicBezTo>
                    <a:cubicBezTo>
                      <a:pt x="292" y="426"/>
                      <a:pt x="292" y="426"/>
                      <a:pt x="292" y="426"/>
                    </a:cubicBezTo>
                    <a:cubicBezTo>
                      <a:pt x="372" y="426"/>
                      <a:pt x="372" y="426"/>
                      <a:pt x="372" y="426"/>
                    </a:cubicBezTo>
                    <a:cubicBezTo>
                      <a:pt x="399" y="426"/>
                      <a:pt x="425" y="399"/>
                      <a:pt x="425" y="372"/>
                    </a:cubicBezTo>
                    <a:cubicBezTo>
                      <a:pt x="425" y="53"/>
                      <a:pt x="425" y="53"/>
                      <a:pt x="425" y="53"/>
                    </a:cubicBezTo>
                    <a:cubicBezTo>
                      <a:pt x="425" y="27"/>
                      <a:pt x="399" y="0"/>
                      <a:pt x="372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lIns="34290" tIns="17145" rIns="34290" bIns="17145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17" name="c6b6852a-8caa-4624-bd4b-b59c68b17755">
                <a:extLst>
                  <a:ext uri="{FF2B5EF4-FFF2-40B4-BE49-F238E27FC236}">
                    <a16:creationId xmlns:a16="http://schemas.microsoft.com/office/drawing/2014/main" id="{FE90BA12-682C-4BFB-99F3-8EA47E2B314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p:blipFill>
            <p:spPr>
              <a:xfrm>
                <a:off x="10817870" y="6173595"/>
                <a:ext cx="196095" cy="196095"/>
              </a:xfrm>
              <a:prstGeom prst="rect">
                <a:avLst/>
              </a:prstGeom>
            </p:spPr>
          </p:pic>
        </p:grpSp>
      </p:grpSp>
      <p:sp>
        <p:nvSpPr>
          <p:cNvPr id="18" name="Picture Placeholder 5">
            <a:extLst>
              <a:ext uri="{FF2B5EF4-FFF2-40B4-BE49-F238E27FC236}">
                <a16:creationId xmlns:a16="http://schemas.microsoft.com/office/drawing/2014/main" id="{AD4F69BD-F39E-4BB0-88FA-E257EBEE743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515757" y="1758950"/>
            <a:ext cx="5277651" cy="3295650"/>
          </a:xfrm>
          <a:custGeom>
            <a:avLst/>
            <a:gdLst>
              <a:gd name="connsiteX0" fmla="*/ 0 w 5466481"/>
              <a:gd name="connsiteY0" fmla="*/ 0 h 3421047"/>
              <a:gd name="connsiteX1" fmla="*/ 5466481 w 5466481"/>
              <a:gd name="connsiteY1" fmla="*/ 0 h 3421047"/>
              <a:gd name="connsiteX2" fmla="*/ 5466481 w 5466481"/>
              <a:gd name="connsiteY2" fmla="*/ 3421047 h 3421047"/>
              <a:gd name="connsiteX3" fmla="*/ 0 w 5466481"/>
              <a:gd name="connsiteY3" fmla="*/ 3421047 h 3421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66481" h="3421047">
                <a:moveTo>
                  <a:pt x="0" y="0"/>
                </a:moveTo>
                <a:lnTo>
                  <a:pt x="5466481" y="0"/>
                </a:lnTo>
                <a:lnTo>
                  <a:pt x="5466481" y="3421047"/>
                </a:lnTo>
                <a:lnTo>
                  <a:pt x="0" y="342104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55944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8F51F354-AD3A-4A8F-A2C9-AFC3B2ED901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970484" y="2119086"/>
            <a:ext cx="6251032" cy="2598057"/>
          </a:xfrm>
          <a:custGeom>
            <a:avLst/>
            <a:gdLst>
              <a:gd name="connsiteX0" fmla="*/ 5457132 w 6160822"/>
              <a:gd name="connsiteY0" fmla="*/ 350295 h 2560564"/>
              <a:gd name="connsiteX1" fmla="*/ 5198286 w 6160822"/>
              <a:gd name="connsiteY1" fmla="*/ 440194 h 2560564"/>
              <a:gd name="connsiteX2" fmla="*/ 5103738 w 6160822"/>
              <a:gd name="connsiteY2" fmla="*/ 694391 h 2560564"/>
              <a:gd name="connsiteX3" fmla="*/ 5103738 w 6160822"/>
              <a:gd name="connsiteY3" fmla="*/ 1866174 h 2560564"/>
              <a:gd name="connsiteX4" fmla="*/ 5198286 w 6160822"/>
              <a:gd name="connsiteY4" fmla="*/ 2117271 h 2560564"/>
              <a:gd name="connsiteX5" fmla="*/ 5457132 w 6160822"/>
              <a:gd name="connsiteY5" fmla="*/ 2207169 h 2560564"/>
              <a:gd name="connsiteX6" fmla="*/ 5714428 w 6160822"/>
              <a:gd name="connsiteY6" fmla="*/ 2117271 h 2560564"/>
              <a:gd name="connsiteX7" fmla="*/ 5807427 w 6160822"/>
              <a:gd name="connsiteY7" fmla="*/ 1866174 h 2560564"/>
              <a:gd name="connsiteX8" fmla="*/ 5807427 w 6160822"/>
              <a:gd name="connsiteY8" fmla="*/ 694391 h 2560564"/>
              <a:gd name="connsiteX9" fmla="*/ 5714428 w 6160822"/>
              <a:gd name="connsiteY9" fmla="*/ 440194 h 2560564"/>
              <a:gd name="connsiteX10" fmla="*/ 5457132 w 6160822"/>
              <a:gd name="connsiteY10" fmla="*/ 350295 h 2560564"/>
              <a:gd name="connsiteX11" fmla="*/ 2284037 w 6160822"/>
              <a:gd name="connsiteY11" fmla="*/ 350295 h 2560564"/>
              <a:gd name="connsiteX12" fmla="*/ 2025191 w 6160822"/>
              <a:gd name="connsiteY12" fmla="*/ 440194 h 2560564"/>
              <a:gd name="connsiteX13" fmla="*/ 1930643 w 6160822"/>
              <a:gd name="connsiteY13" fmla="*/ 694391 h 2560564"/>
              <a:gd name="connsiteX14" fmla="*/ 1930643 w 6160822"/>
              <a:gd name="connsiteY14" fmla="*/ 1866174 h 2560564"/>
              <a:gd name="connsiteX15" fmla="*/ 2025191 w 6160822"/>
              <a:gd name="connsiteY15" fmla="*/ 2117271 h 2560564"/>
              <a:gd name="connsiteX16" fmla="*/ 2284037 w 6160822"/>
              <a:gd name="connsiteY16" fmla="*/ 2207169 h 2560564"/>
              <a:gd name="connsiteX17" fmla="*/ 2541334 w 6160822"/>
              <a:gd name="connsiteY17" fmla="*/ 2117271 h 2560564"/>
              <a:gd name="connsiteX18" fmla="*/ 2634333 w 6160822"/>
              <a:gd name="connsiteY18" fmla="*/ 1866174 h 2560564"/>
              <a:gd name="connsiteX19" fmla="*/ 2634333 w 6160822"/>
              <a:gd name="connsiteY19" fmla="*/ 694391 h 2560564"/>
              <a:gd name="connsiteX20" fmla="*/ 2541334 w 6160822"/>
              <a:gd name="connsiteY20" fmla="*/ 440194 h 2560564"/>
              <a:gd name="connsiteX21" fmla="*/ 2284037 w 6160822"/>
              <a:gd name="connsiteY21" fmla="*/ 350295 h 2560564"/>
              <a:gd name="connsiteX22" fmla="*/ 5457132 w 6160822"/>
              <a:gd name="connsiteY22" fmla="*/ 282096 h 2560564"/>
              <a:gd name="connsiteX23" fmla="*/ 5616780 w 6160822"/>
              <a:gd name="connsiteY23" fmla="*/ 309996 h 2560564"/>
              <a:gd name="connsiteX24" fmla="*/ 5751628 w 6160822"/>
              <a:gd name="connsiteY24" fmla="*/ 392145 h 2560564"/>
              <a:gd name="connsiteX25" fmla="*/ 5844627 w 6160822"/>
              <a:gd name="connsiteY25" fmla="*/ 522343 h 2560564"/>
              <a:gd name="connsiteX26" fmla="*/ 5878726 w 6160822"/>
              <a:gd name="connsiteY26" fmla="*/ 694391 h 2560564"/>
              <a:gd name="connsiteX27" fmla="*/ 5878726 w 6160822"/>
              <a:gd name="connsiteY27" fmla="*/ 1866174 h 2560564"/>
              <a:gd name="connsiteX28" fmla="*/ 5844627 w 6160822"/>
              <a:gd name="connsiteY28" fmla="*/ 2038222 h 2560564"/>
              <a:gd name="connsiteX29" fmla="*/ 5751628 w 6160822"/>
              <a:gd name="connsiteY29" fmla="*/ 2166870 h 2560564"/>
              <a:gd name="connsiteX30" fmla="*/ 5616780 w 6160822"/>
              <a:gd name="connsiteY30" fmla="*/ 2247468 h 2560564"/>
              <a:gd name="connsiteX31" fmla="*/ 5457132 w 6160822"/>
              <a:gd name="connsiteY31" fmla="*/ 2275368 h 2560564"/>
              <a:gd name="connsiteX32" fmla="*/ 5297485 w 6160822"/>
              <a:gd name="connsiteY32" fmla="*/ 2247468 h 2560564"/>
              <a:gd name="connsiteX33" fmla="*/ 5162636 w 6160822"/>
              <a:gd name="connsiteY33" fmla="*/ 2166870 h 2560564"/>
              <a:gd name="connsiteX34" fmla="*/ 5069638 w 6160822"/>
              <a:gd name="connsiteY34" fmla="*/ 2038222 h 2560564"/>
              <a:gd name="connsiteX35" fmla="*/ 5035538 w 6160822"/>
              <a:gd name="connsiteY35" fmla="*/ 1866174 h 2560564"/>
              <a:gd name="connsiteX36" fmla="*/ 5035538 w 6160822"/>
              <a:gd name="connsiteY36" fmla="*/ 694391 h 2560564"/>
              <a:gd name="connsiteX37" fmla="*/ 5069638 w 6160822"/>
              <a:gd name="connsiteY37" fmla="*/ 522343 h 2560564"/>
              <a:gd name="connsiteX38" fmla="*/ 5162636 w 6160822"/>
              <a:gd name="connsiteY38" fmla="*/ 392145 h 2560564"/>
              <a:gd name="connsiteX39" fmla="*/ 5297485 w 6160822"/>
              <a:gd name="connsiteY39" fmla="*/ 309996 h 2560564"/>
              <a:gd name="connsiteX40" fmla="*/ 5457132 w 6160822"/>
              <a:gd name="connsiteY40" fmla="*/ 282096 h 2560564"/>
              <a:gd name="connsiteX41" fmla="*/ 2284037 w 6160822"/>
              <a:gd name="connsiteY41" fmla="*/ 282096 h 2560564"/>
              <a:gd name="connsiteX42" fmla="*/ 2443686 w 6160822"/>
              <a:gd name="connsiteY42" fmla="*/ 309996 h 2560564"/>
              <a:gd name="connsiteX43" fmla="*/ 2578534 w 6160822"/>
              <a:gd name="connsiteY43" fmla="*/ 392145 h 2560564"/>
              <a:gd name="connsiteX44" fmla="*/ 2671532 w 6160822"/>
              <a:gd name="connsiteY44" fmla="*/ 522343 h 2560564"/>
              <a:gd name="connsiteX45" fmla="*/ 2705632 w 6160822"/>
              <a:gd name="connsiteY45" fmla="*/ 694391 h 2560564"/>
              <a:gd name="connsiteX46" fmla="*/ 2705632 w 6160822"/>
              <a:gd name="connsiteY46" fmla="*/ 1866174 h 2560564"/>
              <a:gd name="connsiteX47" fmla="*/ 2671532 w 6160822"/>
              <a:gd name="connsiteY47" fmla="*/ 2038222 h 2560564"/>
              <a:gd name="connsiteX48" fmla="*/ 2578534 w 6160822"/>
              <a:gd name="connsiteY48" fmla="*/ 2166870 h 2560564"/>
              <a:gd name="connsiteX49" fmla="*/ 2443686 w 6160822"/>
              <a:gd name="connsiteY49" fmla="*/ 2247468 h 2560564"/>
              <a:gd name="connsiteX50" fmla="*/ 2284037 w 6160822"/>
              <a:gd name="connsiteY50" fmla="*/ 2275368 h 2560564"/>
              <a:gd name="connsiteX51" fmla="*/ 2124390 w 6160822"/>
              <a:gd name="connsiteY51" fmla="*/ 2247468 h 2560564"/>
              <a:gd name="connsiteX52" fmla="*/ 1989542 w 6160822"/>
              <a:gd name="connsiteY52" fmla="*/ 2166870 h 2560564"/>
              <a:gd name="connsiteX53" fmla="*/ 1896543 w 6160822"/>
              <a:gd name="connsiteY53" fmla="*/ 2038222 h 2560564"/>
              <a:gd name="connsiteX54" fmla="*/ 1862444 w 6160822"/>
              <a:gd name="connsiteY54" fmla="*/ 1866174 h 2560564"/>
              <a:gd name="connsiteX55" fmla="*/ 1862444 w 6160822"/>
              <a:gd name="connsiteY55" fmla="*/ 694391 h 2560564"/>
              <a:gd name="connsiteX56" fmla="*/ 1896543 w 6160822"/>
              <a:gd name="connsiteY56" fmla="*/ 522343 h 2560564"/>
              <a:gd name="connsiteX57" fmla="*/ 1989542 w 6160822"/>
              <a:gd name="connsiteY57" fmla="*/ 392145 h 2560564"/>
              <a:gd name="connsiteX58" fmla="*/ 2124390 w 6160822"/>
              <a:gd name="connsiteY58" fmla="*/ 309996 h 2560564"/>
              <a:gd name="connsiteX59" fmla="*/ 2284037 w 6160822"/>
              <a:gd name="connsiteY59" fmla="*/ 282096 h 2560564"/>
              <a:gd name="connsiteX60" fmla="*/ 3882985 w 6160822"/>
              <a:gd name="connsiteY60" fmla="*/ 266597 h 2560564"/>
              <a:gd name="connsiteX61" fmla="*/ 4053483 w 6160822"/>
              <a:gd name="connsiteY61" fmla="*/ 297596 h 2560564"/>
              <a:gd name="connsiteX62" fmla="*/ 4192980 w 6160822"/>
              <a:gd name="connsiteY62" fmla="*/ 384395 h 2560564"/>
              <a:gd name="connsiteX63" fmla="*/ 4285979 w 6160822"/>
              <a:gd name="connsiteY63" fmla="*/ 519243 h 2560564"/>
              <a:gd name="connsiteX64" fmla="*/ 4320079 w 6160822"/>
              <a:gd name="connsiteY64" fmla="*/ 694391 h 2560564"/>
              <a:gd name="connsiteX65" fmla="*/ 4245680 w 6160822"/>
              <a:gd name="connsiteY65" fmla="*/ 934637 h 2560564"/>
              <a:gd name="connsiteX66" fmla="*/ 4034883 w 6160822"/>
              <a:gd name="connsiteY66" fmla="*/ 1069485 h 2560564"/>
              <a:gd name="connsiteX67" fmla="*/ 3892285 w 6160822"/>
              <a:gd name="connsiteY67" fmla="*/ 1108235 h 2560564"/>
              <a:gd name="connsiteX68" fmla="*/ 3752787 w 6160822"/>
              <a:gd name="connsiteY68" fmla="*/ 1140784 h 2560564"/>
              <a:gd name="connsiteX69" fmla="*/ 3619488 w 6160822"/>
              <a:gd name="connsiteY69" fmla="*/ 1185734 h 2560564"/>
              <a:gd name="connsiteX70" fmla="*/ 3492390 w 6160822"/>
              <a:gd name="connsiteY70" fmla="*/ 1261683 h 2560564"/>
              <a:gd name="connsiteX71" fmla="*/ 3309493 w 6160822"/>
              <a:gd name="connsiteY71" fmla="*/ 1461630 h 2560564"/>
              <a:gd name="connsiteX72" fmla="*/ 3241294 w 6160822"/>
              <a:gd name="connsiteY72" fmla="*/ 1735976 h 2560564"/>
              <a:gd name="connsiteX73" fmla="*/ 3241294 w 6160822"/>
              <a:gd name="connsiteY73" fmla="*/ 2442766 h 2560564"/>
              <a:gd name="connsiteX74" fmla="*/ 4521576 w 6160822"/>
              <a:gd name="connsiteY74" fmla="*/ 2442766 h 2560564"/>
              <a:gd name="connsiteX75" fmla="*/ 4521576 w 6160822"/>
              <a:gd name="connsiteY75" fmla="*/ 2514065 h 2560564"/>
              <a:gd name="connsiteX76" fmla="*/ 3173095 w 6160822"/>
              <a:gd name="connsiteY76" fmla="*/ 2514065 h 2560564"/>
              <a:gd name="connsiteX77" fmla="*/ 3173095 w 6160822"/>
              <a:gd name="connsiteY77" fmla="*/ 1735976 h 2560564"/>
              <a:gd name="connsiteX78" fmla="*/ 3250594 w 6160822"/>
              <a:gd name="connsiteY78" fmla="*/ 1422880 h 2560564"/>
              <a:gd name="connsiteX79" fmla="*/ 3445891 w 6160822"/>
              <a:gd name="connsiteY79" fmla="*/ 1212083 h 2560564"/>
              <a:gd name="connsiteX80" fmla="*/ 3717137 w 6160822"/>
              <a:gd name="connsiteY80" fmla="*/ 1083435 h 2560564"/>
              <a:gd name="connsiteX81" fmla="*/ 4019383 w 6160822"/>
              <a:gd name="connsiteY81" fmla="*/ 1001286 h 2560564"/>
              <a:gd name="connsiteX82" fmla="*/ 4194531 w 6160822"/>
              <a:gd name="connsiteY82" fmla="*/ 900538 h 2560564"/>
              <a:gd name="connsiteX83" fmla="*/ 4251880 w 6160822"/>
              <a:gd name="connsiteY83" fmla="*/ 703691 h 2560564"/>
              <a:gd name="connsiteX84" fmla="*/ 4222430 w 6160822"/>
              <a:gd name="connsiteY84" fmla="*/ 553342 h 2560564"/>
              <a:gd name="connsiteX85" fmla="*/ 4143381 w 6160822"/>
              <a:gd name="connsiteY85" fmla="*/ 441744 h 2560564"/>
              <a:gd name="connsiteX86" fmla="*/ 4025583 w 6160822"/>
              <a:gd name="connsiteY86" fmla="*/ 371995 h 2560564"/>
              <a:gd name="connsiteX87" fmla="*/ 3882985 w 6160822"/>
              <a:gd name="connsiteY87" fmla="*/ 347196 h 2560564"/>
              <a:gd name="connsiteX88" fmla="*/ 3616389 w 6160822"/>
              <a:gd name="connsiteY88" fmla="*/ 443294 h 2560564"/>
              <a:gd name="connsiteX89" fmla="*/ 3526490 w 6160822"/>
              <a:gd name="connsiteY89" fmla="*/ 703691 h 2560564"/>
              <a:gd name="connsiteX90" fmla="*/ 3455191 w 6160822"/>
              <a:gd name="connsiteY90" fmla="*/ 703691 h 2560564"/>
              <a:gd name="connsiteX91" fmla="*/ 3453641 w 6160822"/>
              <a:gd name="connsiteY91" fmla="*/ 686641 h 2560564"/>
              <a:gd name="connsiteX92" fmla="*/ 3452091 w 6160822"/>
              <a:gd name="connsiteY92" fmla="*/ 669591 h 2560564"/>
              <a:gd name="connsiteX93" fmla="*/ 3483090 w 6160822"/>
              <a:gd name="connsiteY93" fmla="*/ 519243 h 2560564"/>
              <a:gd name="connsiteX94" fmla="*/ 3569889 w 6160822"/>
              <a:gd name="connsiteY94" fmla="*/ 390595 h 2560564"/>
              <a:gd name="connsiteX95" fmla="*/ 3704738 w 6160822"/>
              <a:gd name="connsiteY95" fmla="*/ 300696 h 2560564"/>
              <a:gd name="connsiteX96" fmla="*/ 3882985 w 6160822"/>
              <a:gd name="connsiteY96" fmla="*/ 266597 h 2560564"/>
              <a:gd name="connsiteX97" fmla="*/ 709890 w 6160822"/>
              <a:gd name="connsiteY97" fmla="*/ 266597 h 2560564"/>
              <a:gd name="connsiteX98" fmla="*/ 880388 w 6160822"/>
              <a:gd name="connsiteY98" fmla="*/ 297596 h 2560564"/>
              <a:gd name="connsiteX99" fmla="*/ 1019886 w 6160822"/>
              <a:gd name="connsiteY99" fmla="*/ 384395 h 2560564"/>
              <a:gd name="connsiteX100" fmla="*/ 1112885 w 6160822"/>
              <a:gd name="connsiteY100" fmla="*/ 519243 h 2560564"/>
              <a:gd name="connsiteX101" fmla="*/ 1146984 w 6160822"/>
              <a:gd name="connsiteY101" fmla="*/ 694391 h 2560564"/>
              <a:gd name="connsiteX102" fmla="*/ 1072585 w 6160822"/>
              <a:gd name="connsiteY102" fmla="*/ 934637 h 2560564"/>
              <a:gd name="connsiteX103" fmla="*/ 861788 w 6160822"/>
              <a:gd name="connsiteY103" fmla="*/ 1069485 h 2560564"/>
              <a:gd name="connsiteX104" fmla="*/ 719190 w 6160822"/>
              <a:gd name="connsiteY104" fmla="*/ 1108235 h 2560564"/>
              <a:gd name="connsiteX105" fmla="*/ 579692 w 6160822"/>
              <a:gd name="connsiteY105" fmla="*/ 1140784 h 2560564"/>
              <a:gd name="connsiteX106" fmla="*/ 446394 w 6160822"/>
              <a:gd name="connsiteY106" fmla="*/ 1185734 h 2560564"/>
              <a:gd name="connsiteX107" fmla="*/ 319296 w 6160822"/>
              <a:gd name="connsiteY107" fmla="*/ 1261683 h 2560564"/>
              <a:gd name="connsiteX108" fmla="*/ 136398 w 6160822"/>
              <a:gd name="connsiteY108" fmla="*/ 1461630 h 2560564"/>
              <a:gd name="connsiteX109" fmla="*/ 68199 w 6160822"/>
              <a:gd name="connsiteY109" fmla="*/ 1735976 h 2560564"/>
              <a:gd name="connsiteX110" fmla="*/ 68199 w 6160822"/>
              <a:gd name="connsiteY110" fmla="*/ 2442766 h 2560564"/>
              <a:gd name="connsiteX111" fmla="*/ 1348481 w 6160822"/>
              <a:gd name="connsiteY111" fmla="*/ 2442766 h 2560564"/>
              <a:gd name="connsiteX112" fmla="*/ 1348481 w 6160822"/>
              <a:gd name="connsiteY112" fmla="*/ 2514065 h 2560564"/>
              <a:gd name="connsiteX113" fmla="*/ 0 w 6160822"/>
              <a:gd name="connsiteY113" fmla="*/ 2514065 h 2560564"/>
              <a:gd name="connsiteX114" fmla="*/ 0 w 6160822"/>
              <a:gd name="connsiteY114" fmla="*/ 1735976 h 2560564"/>
              <a:gd name="connsiteX115" fmla="*/ 77499 w 6160822"/>
              <a:gd name="connsiteY115" fmla="*/ 1422880 h 2560564"/>
              <a:gd name="connsiteX116" fmla="*/ 272796 w 6160822"/>
              <a:gd name="connsiteY116" fmla="*/ 1212083 h 2560564"/>
              <a:gd name="connsiteX117" fmla="*/ 544042 w 6160822"/>
              <a:gd name="connsiteY117" fmla="*/ 1083435 h 2560564"/>
              <a:gd name="connsiteX118" fmla="*/ 846288 w 6160822"/>
              <a:gd name="connsiteY118" fmla="*/ 1001286 h 2560564"/>
              <a:gd name="connsiteX119" fmla="*/ 1021436 w 6160822"/>
              <a:gd name="connsiteY119" fmla="*/ 900538 h 2560564"/>
              <a:gd name="connsiteX120" fmla="*/ 1078785 w 6160822"/>
              <a:gd name="connsiteY120" fmla="*/ 703691 h 2560564"/>
              <a:gd name="connsiteX121" fmla="*/ 1049336 w 6160822"/>
              <a:gd name="connsiteY121" fmla="*/ 553342 h 2560564"/>
              <a:gd name="connsiteX122" fmla="*/ 970286 w 6160822"/>
              <a:gd name="connsiteY122" fmla="*/ 441744 h 2560564"/>
              <a:gd name="connsiteX123" fmla="*/ 852488 w 6160822"/>
              <a:gd name="connsiteY123" fmla="*/ 371995 h 2560564"/>
              <a:gd name="connsiteX124" fmla="*/ 709890 w 6160822"/>
              <a:gd name="connsiteY124" fmla="*/ 347196 h 2560564"/>
              <a:gd name="connsiteX125" fmla="*/ 443294 w 6160822"/>
              <a:gd name="connsiteY125" fmla="*/ 443294 h 2560564"/>
              <a:gd name="connsiteX126" fmla="*/ 353395 w 6160822"/>
              <a:gd name="connsiteY126" fmla="*/ 703691 h 2560564"/>
              <a:gd name="connsiteX127" fmla="*/ 282096 w 6160822"/>
              <a:gd name="connsiteY127" fmla="*/ 703691 h 2560564"/>
              <a:gd name="connsiteX128" fmla="*/ 280546 w 6160822"/>
              <a:gd name="connsiteY128" fmla="*/ 686641 h 2560564"/>
              <a:gd name="connsiteX129" fmla="*/ 278996 w 6160822"/>
              <a:gd name="connsiteY129" fmla="*/ 669591 h 2560564"/>
              <a:gd name="connsiteX130" fmla="*/ 309996 w 6160822"/>
              <a:gd name="connsiteY130" fmla="*/ 519243 h 2560564"/>
              <a:gd name="connsiteX131" fmla="*/ 396795 w 6160822"/>
              <a:gd name="connsiteY131" fmla="*/ 390595 h 2560564"/>
              <a:gd name="connsiteX132" fmla="*/ 531643 w 6160822"/>
              <a:gd name="connsiteY132" fmla="*/ 300696 h 2560564"/>
              <a:gd name="connsiteX133" fmla="*/ 709890 w 6160822"/>
              <a:gd name="connsiteY133" fmla="*/ 266597 h 2560564"/>
              <a:gd name="connsiteX134" fmla="*/ 5457132 w 6160822"/>
              <a:gd name="connsiteY134" fmla="*/ 210797 h 2560564"/>
              <a:gd name="connsiteX135" fmla="*/ 5258736 w 6160822"/>
              <a:gd name="connsiteY135" fmla="*/ 246447 h 2560564"/>
              <a:gd name="connsiteX136" fmla="*/ 5103738 w 6160822"/>
              <a:gd name="connsiteY136" fmla="*/ 345645 h 2560564"/>
              <a:gd name="connsiteX137" fmla="*/ 5002988 w 6160822"/>
              <a:gd name="connsiteY137" fmla="*/ 499093 h 2560564"/>
              <a:gd name="connsiteX138" fmla="*/ 4967340 w 6160822"/>
              <a:gd name="connsiteY138" fmla="*/ 694391 h 2560564"/>
              <a:gd name="connsiteX139" fmla="*/ 4967340 w 6160822"/>
              <a:gd name="connsiteY139" fmla="*/ 1866174 h 2560564"/>
              <a:gd name="connsiteX140" fmla="*/ 5002988 w 6160822"/>
              <a:gd name="connsiteY140" fmla="*/ 2059921 h 2560564"/>
              <a:gd name="connsiteX141" fmla="*/ 5103738 w 6160822"/>
              <a:gd name="connsiteY141" fmla="*/ 2213369 h 2560564"/>
              <a:gd name="connsiteX142" fmla="*/ 5258736 w 6160822"/>
              <a:gd name="connsiteY142" fmla="*/ 2314118 h 2560564"/>
              <a:gd name="connsiteX143" fmla="*/ 5457132 w 6160822"/>
              <a:gd name="connsiteY143" fmla="*/ 2349767 h 2560564"/>
              <a:gd name="connsiteX144" fmla="*/ 5652430 w 6160822"/>
              <a:gd name="connsiteY144" fmla="*/ 2314118 h 2560564"/>
              <a:gd name="connsiteX145" fmla="*/ 5807427 w 6160822"/>
              <a:gd name="connsiteY145" fmla="*/ 2213369 h 2560564"/>
              <a:gd name="connsiteX146" fmla="*/ 5909726 w 6160822"/>
              <a:gd name="connsiteY146" fmla="*/ 2059921 h 2560564"/>
              <a:gd name="connsiteX147" fmla="*/ 5946926 w 6160822"/>
              <a:gd name="connsiteY147" fmla="*/ 1866174 h 2560564"/>
              <a:gd name="connsiteX148" fmla="*/ 5946926 w 6160822"/>
              <a:gd name="connsiteY148" fmla="*/ 694391 h 2560564"/>
              <a:gd name="connsiteX149" fmla="*/ 5909726 w 6160822"/>
              <a:gd name="connsiteY149" fmla="*/ 499093 h 2560564"/>
              <a:gd name="connsiteX150" fmla="*/ 5807427 w 6160822"/>
              <a:gd name="connsiteY150" fmla="*/ 345645 h 2560564"/>
              <a:gd name="connsiteX151" fmla="*/ 5652430 w 6160822"/>
              <a:gd name="connsiteY151" fmla="*/ 246447 h 2560564"/>
              <a:gd name="connsiteX152" fmla="*/ 5457132 w 6160822"/>
              <a:gd name="connsiteY152" fmla="*/ 210797 h 2560564"/>
              <a:gd name="connsiteX153" fmla="*/ 2284037 w 6160822"/>
              <a:gd name="connsiteY153" fmla="*/ 210797 h 2560564"/>
              <a:gd name="connsiteX154" fmla="*/ 2085640 w 6160822"/>
              <a:gd name="connsiteY154" fmla="*/ 246447 h 2560564"/>
              <a:gd name="connsiteX155" fmla="*/ 1930643 w 6160822"/>
              <a:gd name="connsiteY155" fmla="*/ 345645 h 2560564"/>
              <a:gd name="connsiteX156" fmla="*/ 1829895 w 6160822"/>
              <a:gd name="connsiteY156" fmla="*/ 499093 h 2560564"/>
              <a:gd name="connsiteX157" fmla="*/ 1794245 w 6160822"/>
              <a:gd name="connsiteY157" fmla="*/ 694391 h 2560564"/>
              <a:gd name="connsiteX158" fmla="*/ 1794245 w 6160822"/>
              <a:gd name="connsiteY158" fmla="*/ 1866174 h 2560564"/>
              <a:gd name="connsiteX159" fmla="*/ 1829895 w 6160822"/>
              <a:gd name="connsiteY159" fmla="*/ 2059921 h 2560564"/>
              <a:gd name="connsiteX160" fmla="*/ 1930643 w 6160822"/>
              <a:gd name="connsiteY160" fmla="*/ 2213369 h 2560564"/>
              <a:gd name="connsiteX161" fmla="*/ 2085640 w 6160822"/>
              <a:gd name="connsiteY161" fmla="*/ 2314118 h 2560564"/>
              <a:gd name="connsiteX162" fmla="*/ 2284037 w 6160822"/>
              <a:gd name="connsiteY162" fmla="*/ 2349767 h 2560564"/>
              <a:gd name="connsiteX163" fmla="*/ 2479335 w 6160822"/>
              <a:gd name="connsiteY163" fmla="*/ 2314118 h 2560564"/>
              <a:gd name="connsiteX164" fmla="*/ 2634333 w 6160822"/>
              <a:gd name="connsiteY164" fmla="*/ 2213369 h 2560564"/>
              <a:gd name="connsiteX165" fmla="*/ 2736631 w 6160822"/>
              <a:gd name="connsiteY165" fmla="*/ 2059921 h 2560564"/>
              <a:gd name="connsiteX166" fmla="*/ 2773831 w 6160822"/>
              <a:gd name="connsiteY166" fmla="*/ 1866174 h 2560564"/>
              <a:gd name="connsiteX167" fmla="*/ 2773831 w 6160822"/>
              <a:gd name="connsiteY167" fmla="*/ 694391 h 2560564"/>
              <a:gd name="connsiteX168" fmla="*/ 2736631 w 6160822"/>
              <a:gd name="connsiteY168" fmla="*/ 499093 h 2560564"/>
              <a:gd name="connsiteX169" fmla="*/ 2634333 w 6160822"/>
              <a:gd name="connsiteY169" fmla="*/ 345645 h 2560564"/>
              <a:gd name="connsiteX170" fmla="*/ 2479335 w 6160822"/>
              <a:gd name="connsiteY170" fmla="*/ 246447 h 2560564"/>
              <a:gd name="connsiteX171" fmla="*/ 2284037 w 6160822"/>
              <a:gd name="connsiteY171" fmla="*/ 210797 h 2560564"/>
              <a:gd name="connsiteX172" fmla="*/ 5457132 w 6160822"/>
              <a:gd name="connsiteY172" fmla="*/ 139498 h 2560564"/>
              <a:gd name="connsiteX173" fmla="*/ 5666380 w 6160822"/>
              <a:gd name="connsiteY173" fmla="*/ 179798 h 2560564"/>
              <a:gd name="connsiteX174" fmla="*/ 5846176 w 6160822"/>
              <a:gd name="connsiteY174" fmla="*/ 292946 h 2560564"/>
              <a:gd name="connsiteX175" fmla="*/ 5971724 w 6160822"/>
              <a:gd name="connsiteY175" fmla="*/ 468094 h 2560564"/>
              <a:gd name="connsiteX176" fmla="*/ 6018224 w 6160822"/>
              <a:gd name="connsiteY176" fmla="*/ 694391 h 2560564"/>
              <a:gd name="connsiteX177" fmla="*/ 6018224 w 6160822"/>
              <a:gd name="connsiteY177" fmla="*/ 1866174 h 2560564"/>
              <a:gd name="connsiteX178" fmla="*/ 5971724 w 6160822"/>
              <a:gd name="connsiteY178" fmla="*/ 2090921 h 2560564"/>
              <a:gd name="connsiteX179" fmla="*/ 5846176 w 6160822"/>
              <a:gd name="connsiteY179" fmla="*/ 2264518 h 2560564"/>
              <a:gd name="connsiteX180" fmla="*/ 5666380 w 6160822"/>
              <a:gd name="connsiteY180" fmla="*/ 2377667 h 2560564"/>
              <a:gd name="connsiteX181" fmla="*/ 5457132 w 6160822"/>
              <a:gd name="connsiteY181" fmla="*/ 2417967 h 2560564"/>
              <a:gd name="connsiteX182" fmla="*/ 5247886 w 6160822"/>
              <a:gd name="connsiteY182" fmla="*/ 2377667 h 2560564"/>
              <a:gd name="connsiteX183" fmla="*/ 5068088 w 6160822"/>
              <a:gd name="connsiteY183" fmla="*/ 2264518 h 2560564"/>
              <a:gd name="connsiteX184" fmla="*/ 4942540 w 6160822"/>
              <a:gd name="connsiteY184" fmla="*/ 2090921 h 2560564"/>
              <a:gd name="connsiteX185" fmla="*/ 4896040 w 6160822"/>
              <a:gd name="connsiteY185" fmla="*/ 1866174 h 2560564"/>
              <a:gd name="connsiteX186" fmla="*/ 4896040 w 6160822"/>
              <a:gd name="connsiteY186" fmla="*/ 694391 h 2560564"/>
              <a:gd name="connsiteX187" fmla="*/ 4942540 w 6160822"/>
              <a:gd name="connsiteY187" fmla="*/ 468094 h 2560564"/>
              <a:gd name="connsiteX188" fmla="*/ 5068088 w 6160822"/>
              <a:gd name="connsiteY188" fmla="*/ 292946 h 2560564"/>
              <a:gd name="connsiteX189" fmla="*/ 5247886 w 6160822"/>
              <a:gd name="connsiteY189" fmla="*/ 179798 h 2560564"/>
              <a:gd name="connsiteX190" fmla="*/ 5457132 w 6160822"/>
              <a:gd name="connsiteY190" fmla="*/ 139498 h 2560564"/>
              <a:gd name="connsiteX191" fmla="*/ 2284037 w 6160822"/>
              <a:gd name="connsiteY191" fmla="*/ 139498 h 2560564"/>
              <a:gd name="connsiteX192" fmla="*/ 2493285 w 6160822"/>
              <a:gd name="connsiteY192" fmla="*/ 179798 h 2560564"/>
              <a:gd name="connsiteX193" fmla="*/ 2673082 w 6160822"/>
              <a:gd name="connsiteY193" fmla="*/ 292946 h 2560564"/>
              <a:gd name="connsiteX194" fmla="*/ 2798631 w 6160822"/>
              <a:gd name="connsiteY194" fmla="*/ 468094 h 2560564"/>
              <a:gd name="connsiteX195" fmla="*/ 2845130 w 6160822"/>
              <a:gd name="connsiteY195" fmla="*/ 694391 h 2560564"/>
              <a:gd name="connsiteX196" fmla="*/ 2845130 w 6160822"/>
              <a:gd name="connsiteY196" fmla="*/ 1866174 h 2560564"/>
              <a:gd name="connsiteX197" fmla="*/ 2798631 w 6160822"/>
              <a:gd name="connsiteY197" fmla="*/ 2090921 h 2560564"/>
              <a:gd name="connsiteX198" fmla="*/ 2673082 w 6160822"/>
              <a:gd name="connsiteY198" fmla="*/ 2264518 h 2560564"/>
              <a:gd name="connsiteX199" fmla="*/ 2493285 w 6160822"/>
              <a:gd name="connsiteY199" fmla="*/ 2377667 h 2560564"/>
              <a:gd name="connsiteX200" fmla="*/ 2284037 w 6160822"/>
              <a:gd name="connsiteY200" fmla="*/ 2417967 h 2560564"/>
              <a:gd name="connsiteX201" fmla="*/ 2074791 w 6160822"/>
              <a:gd name="connsiteY201" fmla="*/ 2377667 h 2560564"/>
              <a:gd name="connsiteX202" fmla="*/ 1894993 w 6160822"/>
              <a:gd name="connsiteY202" fmla="*/ 2264518 h 2560564"/>
              <a:gd name="connsiteX203" fmla="*/ 1769445 w 6160822"/>
              <a:gd name="connsiteY203" fmla="*/ 2090921 h 2560564"/>
              <a:gd name="connsiteX204" fmla="*/ 1722946 w 6160822"/>
              <a:gd name="connsiteY204" fmla="*/ 1866174 h 2560564"/>
              <a:gd name="connsiteX205" fmla="*/ 1722946 w 6160822"/>
              <a:gd name="connsiteY205" fmla="*/ 694391 h 2560564"/>
              <a:gd name="connsiteX206" fmla="*/ 1769445 w 6160822"/>
              <a:gd name="connsiteY206" fmla="*/ 468094 h 2560564"/>
              <a:gd name="connsiteX207" fmla="*/ 1894993 w 6160822"/>
              <a:gd name="connsiteY207" fmla="*/ 292946 h 2560564"/>
              <a:gd name="connsiteX208" fmla="*/ 2074791 w 6160822"/>
              <a:gd name="connsiteY208" fmla="*/ 179798 h 2560564"/>
              <a:gd name="connsiteX209" fmla="*/ 2284037 w 6160822"/>
              <a:gd name="connsiteY209" fmla="*/ 139498 h 2560564"/>
              <a:gd name="connsiteX210" fmla="*/ 3892285 w 6160822"/>
              <a:gd name="connsiteY210" fmla="*/ 120899 h 2560564"/>
              <a:gd name="connsiteX211" fmla="*/ 4106182 w 6160822"/>
              <a:gd name="connsiteY211" fmla="*/ 164298 h 2560564"/>
              <a:gd name="connsiteX212" fmla="*/ 4285979 w 6160822"/>
              <a:gd name="connsiteY212" fmla="*/ 283646 h 2560564"/>
              <a:gd name="connsiteX213" fmla="*/ 4409978 w 6160822"/>
              <a:gd name="connsiteY213" fmla="*/ 461894 h 2560564"/>
              <a:gd name="connsiteX214" fmla="*/ 4456477 w 6160822"/>
              <a:gd name="connsiteY214" fmla="*/ 685091 h 2560564"/>
              <a:gd name="connsiteX215" fmla="*/ 4355729 w 6160822"/>
              <a:gd name="connsiteY215" fmla="*/ 1002836 h 2560564"/>
              <a:gd name="connsiteX216" fmla="*/ 4093782 w 6160822"/>
              <a:gd name="connsiteY216" fmla="*/ 1193484 h 2560564"/>
              <a:gd name="connsiteX217" fmla="*/ 3958934 w 6160822"/>
              <a:gd name="connsiteY217" fmla="*/ 1229133 h 2560564"/>
              <a:gd name="connsiteX218" fmla="*/ 3827186 w 6160822"/>
              <a:gd name="connsiteY218" fmla="*/ 1253932 h 2560564"/>
              <a:gd name="connsiteX219" fmla="*/ 3698537 w 6160822"/>
              <a:gd name="connsiteY219" fmla="*/ 1291132 h 2560564"/>
              <a:gd name="connsiteX220" fmla="*/ 3572989 w 6160822"/>
              <a:gd name="connsiteY220" fmla="*/ 1363981 h 2560564"/>
              <a:gd name="connsiteX221" fmla="*/ 3433491 w 6160822"/>
              <a:gd name="connsiteY221" fmla="*/ 1526729 h 2560564"/>
              <a:gd name="connsiteX222" fmla="*/ 3380792 w 6160822"/>
              <a:gd name="connsiteY222" fmla="*/ 1729776 h 2560564"/>
              <a:gd name="connsiteX223" fmla="*/ 3380792 w 6160822"/>
              <a:gd name="connsiteY223" fmla="*/ 2303268 h 2560564"/>
              <a:gd name="connsiteX224" fmla="*/ 4521576 w 6160822"/>
              <a:gd name="connsiteY224" fmla="*/ 2303268 h 2560564"/>
              <a:gd name="connsiteX225" fmla="*/ 4521576 w 6160822"/>
              <a:gd name="connsiteY225" fmla="*/ 2371467 h 2560564"/>
              <a:gd name="connsiteX226" fmla="*/ 3312593 w 6160822"/>
              <a:gd name="connsiteY226" fmla="*/ 2371467 h 2560564"/>
              <a:gd name="connsiteX227" fmla="*/ 3312593 w 6160822"/>
              <a:gd name="connsiteY227" fmla="*/ 1729776 h 2560564"/>
              <a:gd name="connsiteX228" fmla="*/ 3369942 w 6160822"/>
              <a:gd name="connsiteY228" fmla="*/ 1489529 h 2560564"/>
              <a:gd name="connsiteX229" fmla="*/ 3526490 w 6160822"/>
              <a:gd name="connsiteY229" fmla="*/ 1308182 h 2560564"/>
              <a:gd name="connsiteX230" fmla="*/ 3658238 w 6160822"/>
              <a:gd name="connsiteY230" fmla="*/ 1236883 h 2560564"/>
              <a:gd name="connsiteX231" fmla="*/ 3791537 w 6160822"/>
              <a:gd name="connsiteY231" fmla="*/ 1195034 h 2560564"/>
              <a:gd name="connsiteX232" fmla="*/ 3924835 w 6160822"/>
              <a:gd name="connsiteY232" fmla="*/ 1164034 h 2560564"/>
              <a:gd name="connsiteX233" fmla="*/ 4059683 w 6160822"/>
              <a:gd name="connsiteY233" fmla="*/ 1125285 h 2560564"/>
              <a:gd name="connsiteX234" fmla="*/ 4299929 w 6160822"/>
              <a:gd name="connsiteY234" fmla="*/ 960987 h 2560564"/>
              <a:gd name="connsiteX235" fmla="*/ 4388278 w 6160822"/>
              <a:gd name="connsiteY235" fmla="*/ 691290 h 2560564"/>
              <a:gd name="connsiteX236" fmla="*/ 4349528 w 6160822"/>
              <a:gd name="connsiteY236" fmla="*/ 492893 h 2560564"/>
              <a:gd name="connsiteX237" fmla="*/ 4242580 w 6160822"/>
              <a:gd name="connsiteY237" fmla="*/ 339445 h 2560564"/>
              <a:gd name="connsiteX238" fmla="*/ 4081382 w 6160822"/>
              <a:gd name="connsiteY238" fmla="*/ 240247 h 2560564"/>
              <a:gd name="connsiteX239" fmla="*/ 3882985 w 6160822"/>
              <a:gd name="connsiteY239" fmla="*/ 204597 h 2560564"/>
              <a:gd name="connsiteX240" fmla="*/ 3676838 w 6160822"/>
              <a:gd name="connsiteY240" fmla="*/ 244897 h 2560564"/>
              <a:gd name="connsiteX241" fmla="*/ 3520290 w 6160822"/>
              <a:gd name="connsiteY241" fmla="*/ 354945 h 2560564"/>
              <a:gd name="connsiteX242" fmla="*/ 3421092 w 6160822"/>
              <a:gd name="connsiteY242" fmla="*/ 514593 h 2560564"/>
              <a:gd name="connsiteX243" fmla="*/ 3386992 w 6160822"/>
              <a:gd name="connsiteY243" fmla="*/ 703691 h 2560564"/>
              <a:gd name="connsiteX244" fmla="*/ 3315693 w 6160822"/>
              <a:gd name="connsiteY244" fmla="*/ 703691 h 2560564"/>
              <a:gd name="connsiteX245" fmla="*/ 3355992 w 6160822"/>
              <a:gd name="connsiteY245" fmla="*/ 488243 h 2560564"/>
              <a:gd name="connsiteX246" fmla="*/ 3470691 w 6160822"/>
              <a:gd name="connsiteY246" fmla="*/ 302246 h 2560564"/>
              <a:gd name="connsiteX247" fmla="*/ 3652038 w 6160822"/>
              <a:gd name="connsiteY247" fmla="*/ 170498 h 2560564"/>
              <a:gd name="connsiteX248" fmla="*/ 3892285 w 6160822"/>
              <a:gd name="connsiteY248" fmla="*/ 120899 h 2560564"/>
              <a:gd name="connsiteX249" fmla="*/ 719190 w 6160822"/>
              <a:gd name="connsiteY249" fmla="*/ 120899 h 2560564"/>
              <a:gd name="connsiteX250" fmla="*/ 933087 w 6160822"/>
              <a:gd name="connsiteY250" fmla="*/ 164298 h 2560564"/>
              <a:gd name="connsiteX251" fmla="*/ 1112885 w 6160822"/>
              <a:gd name="connsiteY251" fmla="*/ 283646 h 2560564"/>
              <a:gd name="connsiteX252" fmla="*/ 1236882 w 6160822"/>
              <a:gd name="connsiteY252" fmla="*/ 461894 h 2560564"/>
              <a:gd name="connsiteX253" fmla="*/ 1283382 w 6160822"/>
              <a:gd name="connsiteY253" fmla="*/ 685091 h 2560564"/>
              <a:gd name="connsiteX254" fmla="*/ 1182634 w 6160822"/>
              <a:gd name="connsiteY254" fmla="*/ 1002836 h 2560564"/>
              <a:gd name="connsiteX255" fmla="*/ 920687 w 6160822"/>
              <a:gd name="connsiteY255" fmla="*/ 1193484 h 2560564"/>
              <a:gd name="connsiteX256" fmla="*/ 785839 w 6160822"/>
              <a:gd name="connsiteY256" fmla="*/ 1229133 h 2560564"/>
              <a:gd name="connsiteX257" fmla="*/ 654091 w 6160822"/>
              <a:gd name="connsiteY257" fmla="*/ 1253932 h 2560564"/>
              <a:gd name="connsiteX258" fmla="*/ 525442 w 6160822"/>
              <a:gd name="connsiteY258" fmla="*/ 1291132 h 2560564"/>
              <a:gd name="connsiteX259" fmla="*/ 399894 w 6160822"/>
              <a:gd name="connsiteY259" fmla="*/ 1363981 h 2560564"/>
              <a:gd name="connsiteX260" fmla="*/ 260397 w 6160822"/>
              <a:gd name="connsiteY260" fmla="*/ 1526729 h 2560564"/>
              <a:gd name="connsiteX261" fmla="*/ 207697 w 6160822"/>
              <a:gd name="connsiteY261" fmla="*/ 1729776 h 2560564"/>
              <a:gd name="connsiteX262" fmla="*/ 207697 w 6160822"/>
              <a:gd name="connsiteY262" fmla="*/ 2303268 h 2560564"/>
              <a:gd name="connsiteX263" fmla="*/ 1348481 w 6160822"/>
              <a:gd name="connsiteY263" fmla="*/ 2303268 h 2560564"/>
              <a:gd name="connsiteX264" fmla="*/ 1348481 w 6160822"/>
              <a:gd name="connsiteY264" fmla="*/ 2371467 h 2560564"/>
              <a:gd name="connsiteX265" fmla="*/ 139498 w 6160822"/>
              <a:gd name="connsiteY265" fmla="*/ 2371467 h 2560564"/>
              <a:gd name="connsiteX266" fmla="*/ 139498 w 6160822"/>
              <a:gd name="connsiteY266" fmla="*/ 1729776 h 2560564"/>
              <a:gd name="connsiteX267" fmla="*/ 196847 w 6160822"/>
              <a:gd name="connsiteY267" fmla="*/ 1489529 h 2560564"/>
              <a:gd name="connsiteX268" fmla="*/ 353395 w 6160822"/>
              <a:gd name="connsiteY268" fmla="*/ 1308182 h 2560564"/>
              <a:gd name="connsiteX269" fmla="*/ 485143 w 6160822"/>
              <a:gd name="connsiteY269" fmla="*/ 1236883 h 2560564"/>
              <a:gd name="connsiteX270" fmla="*/ 618441 w 6160822"/>
              <a:gd name="connsiteY270" fmla="*/ 1195034 h 2560564"/>
              <a:gd name="connsiteX271" fmla="*/ 751739 w 6160822"/>
              <a:gd name="connsiteY271" fmla="*/ 1164034 h 2560564"/>
              <a:gd name="connsiteX272" fmla="*/ 886587 w 6160822"/>
              <a:gd name="connsiteY272" fmla="*/ 1125285 h 2560564"/>
              <a:gd name="connsiteX273" fmla="*/ 1126834 w 6160822"/>
              <a:gd name="connsiteY273" fmla="*/ 960987 h 2560564"/>
              <a:gd name="connsiteX274" fmla="*/ 1215183 w 6160822"/>
              <a:gd name="connsiteY274" fmla="*/ 691290 h 2560564"/>
              <a:gd name="connsiteX275" fmla="*/ 1176433 w 6160822"/>
              <a:gd name="connsiteY275" fmla="*/ 492893 h 2560564"/>
              <a:gd name="connsiteX276" fmla="*/ 1069485 w 6160822"/>
              <a:gd name="connsiteY276" fmla="*/ 339445 h 2560564"/>
              <a:gd name="connsiteX277" fmla="*/ 908287 w 6160822"/>
              <a:gd name="connsiteY277" fmla="*/ 240247 h 2560564"/>
              <a:gd name="connsiteX278" fmla="*/ 709890 w 6160822"/>
              <a:gd name="connsiteY278" fmla="*/ 204597 h 2560564"/>
              <a:gd name="connsiteX279" fmla="*/ 503743 w 6160822"/>
              <a:gd name="connsiteY279" fmla="*/ 244897 h 2560564"/>
              <a:gd name="connsiteX280" fmla="*/ 347195 w 6160822"/>
              <a:gd name="connsiteY280" fmla="*/ 354945 h 2560564"/>
              <a:gd name="connsiteX281" fmla="*/ 247996 w 6160822"/>
              <a:gd name="connsiteY281" fmla="*/ 514593 h 2560564"/>
              <a:gd name="connsiteX282" fmla="*/ 213897 w 6160822"/>
              <a:gd name="connsiteY282" fmla="*/ 703691 h 2560564"/>
              <a:gd name="connsiteX283" fmla="*/ 142598 w 6160822"/>
              <a:gd name="connsiteY283" fmla="*/ 703691 h 2560564"/>
              <a:gd name="connsiteX284" fmla="*/ 182898 w 6160822"/>
              <a:gd name="connsiteY284" fmla="*/ 488243 h 2560564"/>
              <a:gd name="connsiteX285" fmla="*/ 297596 w 6160822"/>
              <a:gd name="connsiteY285" fmla="*/ 302246 h 2560564"/>
              <a:gd name="connsiteX286" fmla="*/ 478943 w 6160822"/>
              <a:gd name="connsiteY286" fmla="*/ 170498 h 2560564"/>
              <a:gd name="connsiteX287" fmla="*/ 719190 w 6160822"/>
              <a:gd name="connsiteY287" fmla="*/ 120899 h 2560564"/>
              <a:gd name="connsiteX288" fmla="*/ 5457132 w 6160822"/>
              <a:gd name="connsiteY288" fmla="*/ 71299 h 2560564"/>
              <a:gd name="connsiteX289" fmla="*/ 5221536 w 6160822"/>
              <a:gd name="connsiteY289" fmla="*/ 116249 h 2560564"/>
              <a:gd name="connsiteX290" fmla="*/ 5018489 w 6160822"/>
              <a:gd name="connsiteY290" fmla="*/ 241797 h 2560564"/>
              <a:gd name="connsiteX291" fmla="*/ 4875890 w 6160822"/>
              <a:gd name="connsiteY291" fmla="*/ 437094 h 2560564"/>
              <a:gd name="connsiteX292" fmla="*/ 4821642 w 6160822"/>
              <a:gd name="connsiteY292" fmla="*/ 694391 h 2560564"/>
              <a:gd name="connsiteX293" fmla="*/ 4821642 w 6160822"/>
              <a:gd name="connsiteY293" fmla="*/ 1866174 h 2560564"/>
              <a:gd name="connsiteX294" fmla="*/ 4875890 w 6160822"/>
              <a:gd name="connsiteY294" fmla="*/ 2120370 h 2560564"/>
              <a:gd name="connsiteX295" fmla="*/ 5018489 w 6160822"/>
              <a:gd name="connsiteY295" fmla="*/ 2317218 h 2560564"/>
              <a:gd name="connsiteX296" fmla="*/ 5221536 w 6160822"/>
              <a:gd name="connsiteY296" fmla="*/ 2442766 h 2560564"/>
              <a:gd name="connsiteX297" fmla="*/ 5457132 w 6160822"/>
              <a:gd name="connsiteY297" fmla="*/ 2486166 h 2560564"/>
              <a:gd name="connsiteX298" fmla="*/ 5691179 w 6160822"/>
              <a:gd name="connsiteY298" fmla="*/ 2442766 h 2560564"/>
              <a:gd name="connsiteX299" fmla="*/ 5892676 w 6160822"/>
              <a:gd name="connsiteY299" fmla="*/ 2317218 h 2560564"/>
              <a:gd name="connsiteX300" fmla="*/ 6035274 w 6160822"/>
              <a:gd name="connsiteY300" fmla="*/ 2120370 h 2560564"/>
              <a:gd name="connsiteX301" fmla="*/ 6089523 w 6160822"/>
              <a:gd name="connsiteY301" fmla="*/ 1866174 h 2560564"/>
              <a:gd name="connsiteX302" fmla="*/ 6089523 w 6160822"/>
              <a:gd name="connsiteY302" fmla="*/ 694391 h 2560564"/>
              <a:gd name="connsiteX303" fmla="*/ 6035274 w 6160822"/>
              <a:gd name="connsiteY303" fmla="*/ 437094 h 2560564"/>
              <a:gd name="connsiteX304" fmla="*/ 5892676 w 6160822"/>
              <a:gd name="connsiteY304" fmla="*/ 241797 h 2560564"/>
              <a:gd name="connsiteX305" fmla="*/ 5691179 w 6160822"/>
              <a:gd name="connsiteY305" fmla="*/ 116249 h 2560564"/>
              <a:gd name="connsiteX306" fmla="*/ 5457132 w 6160822"/>
              <a:gd name="connsiteY306" fmla="*/ 71299 h 2560564"/>
              <a:gd name="connsiteX307" fmla="*/ 2284037 w 6160822"/>
              <a:gd name="connsiteY307" fmla="*/ 71299 h 2560564"/>
              <a:gd name="connsiteX308" fmla="*/ 2048441 w 6160822"/>
              <a:gd name="connsiteY308" fmla="*/ 116249 h 2560564"/>
              <a:gd name="connsiteX309" fmla="*/ 1845393 w 6160822"/>
              <a:gd name="connsiteY309" fmla="*/ 241797 h 2560564"/>
              <a:gd name="connsiteX310" fmla="*/ 1702796 w 6160822"/>
              <a:gd name="connsiteY310" fmla="*/ 437094 h 2560564"/>
              <a:gd name="connsiteX311" fmla="*/ 1648547 w 6160822"/>
              <a:gd name="connsiteY311" fmla="*/ 694391 h 2560564"/>
              <a:gd name="connsiteX312" fmla="*/ 1648547 w 6160822"/>
              <a:gd name="connsiteY312" fmla="*/ 1866174 h 2560564"/>
              <a:gd name="connsiteX313" fmla="*/ 1702796 w 6160822"/>
              <a:gd name="connsiteY313" fmla="*/ 2120370 h 2560564"/>
              <a:gd name="connsiteX314" fmla="*/ 1845393 w 6160822"/>
              <a:gd name="connsiteY314" fmla="*/ 2317218 h 2560564"/>
              <a:gd name="connsiteX315" fmla="*/ 2048441 w 6160822"/>
              <a:gd name="connsiteY315" fmla="*/ 2442766 h 2560564"/>
              <a:gd name="connsiteX316" fmla="*/ 2284037 w 6160822"/>
              <a:gd name="connsiteY316" fmla="*/ 2486166 h 2560564"/>
              <a:gd name="connsiteX317" fmla="*/ 2518085 w 6160822"/>
              <a:gd name="connsiteY317" fmla="*/ 2442766 h 2560564"/>
              <a:gd name="connsiteX318" fmla="*/ 2719581 w 6160822"/>
              <a:gd name="connsiteY318" fmla="*/ 2317218 h 2560564"/>
              <a:gd name="connsiteX319" fmla="*/ 2862180 w 6160822"/>
              <a:gd name="connsiteY319" fmla="*/ 2120370 h 2560564"/>
              <a:gd name="connsiteX320" fmla="*/ 2916429 w 6160822"/>
              <a:gd name="connsiteY320" fmla="*/ 1866174 h 2560564"/>
              <a:gd name="connsiteX321" fmla="*/ 2916429 w 6160822"/>
              <a:gd name="connsiteY321" fmla="*/ 694391 h 2560564"/>
              <a:gd name="connsiteX322" fmla="*/ 2862180 w 6160822"/>
              <a:gd name="connsiteY322" fmla="*/ 437094 h 2560564"/>
              <a:gd name="connsiteX323" fmla="*/ 2719581 w 6160822"/>
              <a:gd name="connsiteY323" fmla="*/ 241797 h 2560564"/>
              <a:gd name="connsiteX324" fmla="*/ 2518085 w 6160822"/>
              <a:gd name="connsiteY324" fmla="*/ 116249 h 2560564"/>
              <a:gd name="connsiteX325" fmla="*/ 2284037 w 6160822"/>
              <a:gd name="connsiteY325" fmla="*/ 71299 h 2560564"/>
              <a:gd name="connsiteX326" fmla="*/ 5457132 w 6160822"/>
              <a:gd name="connsiteY326" fmla="*/ 0 h 2560564"/>
              <a:gd name="connsiteX327" fmla="*/ 5731478 w 6160822"/>
              <a:gd name="connsiteY327" fmla="*/ 51149 h 2560564"/>
              <a:gd name="connsiteX328" fmla="*/ 5954675 w 6160822"/>
              <a:gd name="connsiteY328" fmla="*/ 193747 h 2560564"/>
              <a:gd name="connsiteX329" fmla="*/ 6105023 w 6160822"/>
              <a:gd name="connsiteY329" fmla="*/ 413845 h 2560564"/>
              <a:gd name="connsiteX330" fmla="*/ 6160822 w 6160822"/>
              <a:gd name="connsiteY330" fmla="*/ 694391 h 2560564"/>
              <a:gd name="connsiteX331" fmla="*/ 6160822 w 6160822"/>
              <a:gd name="connsiteY331" fmla="*/ 1866174 h 2560564"/>
              <a:gd name="connsiteX332" fmla="*/ 6105023 w 6160822"/>
              <a:gd name="connsiteY332" fmla="*/ 2145170 h 2560564"/>
              <a:gd name="connsiteX333" fmla="*/ 5954675 w 6160822"/>
              <a:gd name="connsiteY333" fmla="*/ 2365267 h 2560564"/>
              <a:gd name="connsiteX334" fmla="*/ 5731478 w 6160822"/>
              <a:gd name="connsiteY334" fmla="*/ 2509415 h 2560564"/>
              <a:gd name="connsiteX335" fmla="*/ 5457132 w 6160822"/>
              <a:gd name="connsiteY335" fmla="*/ 2560564 h 2560564"/>
              <a:gd name="connsiteX336" fmla="*/ 5182786 w 6160822"/>
              <a:gd name="connsiteY336" fmla="*/ 2509415 h 2560564"/>
              <a:gd name="connsiteX337" fmla="*/ 4958040 w 6160822"/>
              <a:gd name="connsiteY337" fmla="*/ 2365267 h 2560564"/>
              <a:gd name="connsiteX338" fmla="*/ 4807692 w 6160822"/>
              <a:gd name="connsiteY338" fmla="*/ 2145170 h 2560564"/>
              <a:gd name="connsiteX339" fmla="*/ 4753442 w 6160822"/>
              <a:gd name="connsiteY339" fmla="*/ 1866174 h 2560564"/>
              <a:gd name="connsiteX340" fmla="*/ 4753442 w 6160822"/>
              <a:gd name="connsiteY340" fmla="*/ 694391 h 2560564"/>
              <a:gd name="connsiteX341" fmla="*/ 4807692 w 6160822"/>
              <a:gd name="connsiteY341" fmla="*/ 413845 h 2560564"/>
              <a:gd name="connsiteX342" fmla="*/ 4958040 w 6160822"/>
              <a:gd name="connsiteY342" fmla="*/ 193747 h 2560564"/>
              <a:gd name="connsiteX343" fmla="*/ 5182786 w 6160822"/>
              <a:gd name="connsiteY343" fmla="*/ 51149 h 2560564"/>
              <a:gd name="connsiteX344" fmla="*/ 5457132 w 6160822"/>
              <a:gd name="connsiteY344" fmla="*/ 0 h 2560564"/>
              <a:gd name="connsiteX345" fmla="*/ 3882985 w 6160822"/>
              <a:gd name="connsiteY345" fmla="*/ 0 h 2560564"/>
              <a:gd name="connsiteX346" fmla="*/ 4157331 w 6160822"/>
              <a:gd name="connsiteY346" fmla="*/ 44950 h 2560564"/>
              <a:gd name="connsiteX347" fmla="*/ 4380528 w 6160822"/>
              <a:gd name="connsiteY347" fmla="*/ 176698 h 2560564"/>
              <a:gd name="connsiteX348" fmla="*/ 4530875 w 6160822"/>
              <a:gd name="connsiteY348" fmla="*/ 385945 h 2560564"/>
              <a:gd name="connsiteX349" fmla="*/ 4586675 w 6160822"/>
              <a:gd name="connsiteY349" fmla="*/ 663391 h 2560564"/>
              <a:gd name="connsiteX350" fmla="*/ 4468877 w 6160822"/>
              <a:gd name="connsiteY350" fmla="*/ 1077235 h 2560564"/>
              <a:gd name="connsiteX351" fmla="*/ 4149582 w 6160822"/>
              <a:gd name="connsiteY351" fmla="*/ 1311282 h 2560564"/>
              <a:gd name="connsiteX352" fmla="*/ 4025583 w 6160822"/>
              <a:gd name="connsiteY352" fmla="*/ 1350031 h 2560564"/>
              <a:gd name="connsiteX353" fmla="*/ 3900035 w 6160822"/>
              <a:gd name="connsiteY353" fmla="*/ 1371731 h 2560564"/>
              <a:gd name="connsiteX354" fmla="*/ 3772937 w 6160822"/>
              <a:gd name="connsiteY354" fmla="*/ 1402731 h 2560564"/>
              <a:gd name="connsiteX355" fmla="*/ 3644288 w 6160822"/>
              <a:gd name="connsiteY355" fmla="*/ 1469380 h 2560564"/>
              <a:gd name="connsiteX356" fmla="*/ 3523390 w 6160822"/>
              <a:gd name="connsiteY356" fmla="*/ 1729776 h 2560564"/>
              <a:gd name="connsiteX357" fmla="*/ 3523390 w 6160822"/>
              <a:gd name="connsiteY357" fmla="*/ 2163770 h 2560564"/>
              <a:gd name="connsiteX358" fmla="*/ 4521576 w 6160822"/>
              <a:gd name="connsiteY358" fmla="*/ 2163770 h 2560564"/>
              <a:gd name="connsiteX359" fmla="*/ 4521576 w 6160822"/>
              <a:gd name="connsiteY359" fmla="*/ 2231969 h 2560564"/>
              <a:gd name="connsiteX360" fmla="*/ 3452091 w 6160822"/>
              <a:gd name="connsiteY360" fmla="*/ 2231969 h 2560564"/>
              <a:gd name="connsiteX361" fmla="*/ 3452091 w 6160822"/>
              <a:gd name="connsiteY361" fmla="*/ 1729776 h 2560564"/>
              <a:gd name="connsiteX362" fmla="*/ 3493940 w 6160822"/>
              <a:gd name="connsiteY362" fmla="*/ 1549979 h 2560564"/>
              <a:gd name="connsiteX363" fmla="*/ 3607089 w 6160822"/>
              <a:gd name="connsiteY363" fmla="*/ 1416681 h 2560564"/>
              <a:gd name="connsiteX364" fmla="*/ 3735737 w 6160822"/>
              <a:gd name="connsiteY364" fmla="*/ 1346932 h 2560564"/>
              <a:gd name="connsiteX365" fmla="*/ 3864385 w 6160822"/>
              <a:gd name="connsiteY365" fmla="*/ 1309732 h 2560564"/>
              <a:gd name="connsiteX366" fmla="*/ 3993034 w 6160822"/>
              <a:gd name="connsiteY366" fmla="*/ 1286482 h 2560564"/>
              <a:gd name="connsiteX367" fmla="*/ 4118582 w 6160822"/>
              <a:gd name="connsiteY367" fmla="*/ 1252383 h 2560564"/>
              <a:gd name="connsiteX368" fmla="*/ 4409978 w 6160822"/>
              <a:gd name="connsiteY368" fmla="*/ 1038486 h 2560564"/>
              <a:gd name="connsiteX369" fmla="*/ 4515376 w 6160822"/>
              <a:gd name="connsiteY369" fmla="*/ 669591 h 2560564"/>
              <a:gd name="connsiteX370" fmla="*/ 4465777 w 6160822"/>
              <a:gd name="connsiteY370" fmla="*/ 426244 h 2560564"/>
              <a:gd name="connsiteX371" fmla="*/ 4330929 w 6160822"/>
              <a:gd name="connsiteY371" fmla="*/ 232497 h 2560564"/>
              <a:gd name="connsiteX372" fmla="*/ 4129431 w 6160822"/>
              <a:gd name="connsiteY372" fmla="*/ 105399 h 2560564"/>
              <a:gd name="connsiteX373" fmla="*/ 3882985 w 6160822"/>
              <a:gd name="connsiteY373" fmla="*/ 58899 h 2560564"/>
              <a:gd name="connsiteX374" fmla="*/ 3619488 w 6160822"/>
              <a:gd name="connsiteY374" fmla="*/ 111599 h 2560564"/>
              <a:gd name="connsiteX375" fmla="*/ 3417992 w 6160822"/>
              <a:gd name="connsiteY375" fmla="*/ 252647 h 2560564"/>
              <a:gd name="connsiteX376" fmla="*/ 3289343 w 6160822"/>
              <a:gd name="connsiteY376" fmla="*/ 458794 h 2560564"/>
              <a:gd name="connsiteX377" fmla="*/ 3244394 w 6160822"/>
              <a:gd name="connsiteY377" fmla="*/ 703691 h 2560564"/>
              <a:gd name="connsiteX378" fmla="*/ 3176195 w 6160822"/>
              <a:gd name="connsiteY378" fmla="*/ 703691 h 2560564"/>
              <a:gd name="connsiteX379" fmla="*/ 3227344 w 6160822"/>
              <a:gd name="connsiteY379" fmla="*/ 429344 h 2560564"/>
              <a:gd name="connsiteX380" fmla="*/ 3371492 w 6160822"/>
              <a:gd name="connsiteY380" fmla="*/ 206147 h 2560564"/>
              <a:gd name="connsiteX381" fmla="*/ 3594689 w 6160822"/>
              <a:gd name="connsiteY381" fmla="*/ 55799 h 2560564"/>
              <a:gd name="connsiteX382" fmla="*/ 3882985 w 6160822"/>
              <a:gd name="connsiteY382" fmla="*/ 0 h 2560564"/>
              <a:gd name="connsiteX383" fmla="*/ 2284037 w 6160822"/>
              <a:gd name="connsiteY383" fmla="*/ 0 h 2560564"/>
              <a:gd name="connsiteX384" fmla="*/ 2558384 w 6160822"/>
              <a:gd name="connsiteY384" fmla="*/ 51149 h 2560564"/>
              <a:gd name="connsiteX385" fmla="*/ 2781581 w 6160822"/>
              <a:gd name="connsiteY385" fmla="*/ 193747 h 2560564"/>
              <a:gd name="connsiteX386" fmla="*/ 2931928 w 6160822"/>
              <a:gd name="connsiteY386" fmla="*/ 413845 h 2560564"/>
              <a:gd name="connsiteX387" fmla="*/ 2987728 w 6160822"/>
              <a:gd name="connsiteY387" fmla="*/ 694391 h 2560564"/>
              <a:gd name="connsiteX388" fmla="*/ 2987728 w 6160822"/>
              <a:gd name="connsiteY388" fmla="*/ 1866174 h 2560564"/>
              <a:gd name="connsiteX389" fmla="*/ 2931928 w 6160822"/>
              <a:gd name="connsiteY389" fmla="*/ 2145170 h 2560564"/>
              <a:gd name="connsiteX390" fmla="*/ 2781581 w 6160822"/>
              <a:gd name="connsiteY390" fmla="*/ 2365267 h 2560564"/>
              <a:gd name="connsiteX391" fmla="*/ 2558384 w 6160822"/>
              <a:gd name="connsiteY391" fmla="*/ 2509415 h 2560564"/>
              <a:gd name="connsiteX392" fmla="*/ 2284037 w 6160822"/>
              <a:gd name="connsiteY392" fmla="*/ 2560564 h 2560564"/>
              <a:gd name="connsiteX393" fmla="*/ 2009691 w 6160822"/>
              <a:gd name="connsiteY393" fmla="*/ 2509415 h 2560564"/>
              <a:gd name="connsiteX394" fmla="*/ 1784945 w 6160822"/>
              <a:gd name="connsiteY394" fmla="*/ 2365267 h 2560564"/>
              <a:gd name="connsiteX395" fmla="*/ 1634597 w 6160822"/>
              <a:gd name="connsiteY395" fmla="*/ 2145170 h 2560564"/>
              <a:gd name="connsiteX396" fmla="*/ 1580348 w 6160822"/>
              <a:gd name="connsiteY396" fmla="*/ 1866174 h 2560564"/>
              <a:gd name="connsiteX397" fmla="*/ 1580348 w 6160822"/>
              <a:gd name="connsiteY397" fmla="*/ 694391 h 2560564"/>
              <a:gd name="connsiteX398" fmla="*/ 1634597 w 6160822"/>
              <a:gd name="connsiteY398" fmla="*/ 413845 h 2560564"/>
              <a:gd name="connsiteX399" fmla="*/ 1784945 w 6160822"/>
              <a:gd name="connsiteY399" fmla="*/ 193747 h 2560564"/>
              <a:gd name="connsiteX400" fmla="*/ 2009691 w 6160822"/>
              <a:gd name="connsiteY400" fmla="*/ 51149 h 2560564"/>
              <a:gd name="connsiteX401" fmla="*/ 2284037 w 6160822"/>
              <a:gd name="connsiteY401" fmla="*/ 0 h 2560564"/>
              <a:gd name="connsiteX402" fmla="*/ 709890 w 6160822"/>
              <a:gd name="connsiteY402" fmla="*/ 0 h 2560564"/>
              <a:gd name="connsiteX403" fmla="*/ 984236 w 6160822"/>
              <a:gd name="connsiteY403" fmla="*/ 44950 h 2560564"/>
              <a:gd name="connsiteX404" fmla="*/ 1207433 w 6160822"/>
              <a:gd name="connsiteY404" fmla="*/ 176698 h 2560564"/>
              <a:gd name="connsiteX405" fmla="*/ 1357781 w 6160822"/>
              <a:gd name="connsiteY405" fmla="*/ 385945 h 2560564"/>
              <a:gd name="connsiteX406" fmla="*/ 1413580 w 6160822"/>
              <a:gd name="connsiteY406" fmla="*/ 663391 h 2560564"/>
              <a:gd name="connsiteX407" fmla="*/ 1295782 w 6160822"/>
              <a:gd name="connsiteY407" fmla="*/ 1077235 h 2560564"/>
              <a:gd name="connsiteX408" fmla="*/ 976486 w 6160822"/>
              <a:gd name="connsiteY408" fmla="*/ 1311282 h 2560564"/>
              <a:gd name="connsiteX409" fmla="*/ 852488 w 6160822"/>
              <a:gd name="connsiteY409" fmla="*/ 1350031 h 2560564"/>
              <a:gd name="connsiteX410" fmla="*/ 726940 w 6160822"/>
              <a:gd name="connsiteY410" fmla="*/ 1371731 h 2560564"/>
              <a:gd name="connsiteX411" fmla="*/ 599842 w 6160822"/>
              <a:gd name="connsiteY411" fmla="*/ 1402731 h 2560564"/>
              <a:gd name="connsiteX412" fmla="*/ 471193 w 6160822"/>
              <a:gd name="connsiteY412" fmla="*/ 1469380 h 2560564"/>
              <a:gd name="connsiteX413" fmla="*/ 350295 w 6160822"/>
              <a:gd name="connsiteY413" fmla="*/ 1729776 h 2560564"/>
              <a:gd name="connsiteX414" fmla="*/ 350295 w 6160822"/>
              <a:gd name="connsiteY414" fmla="*/ 2163770 h 2560564"/>
              <a:gd name="connsiteX415" fmla="*/ 1348481 w 6160822"/>
              <a:gd name="connsiteY415" fmla="*/ 2163770 h 2560564"/>
              <a:gd name="connsiteX416" fmla="*/ 1348481 w 6160822"/>
              <a:gd name="connsiteY416" fmla="*/ 2231969 h 2560564"/>
              <a:gd name="connsiteX417" fmla="*/ 278996 w 6160822"/>
              <a:gd name="connsiteY417" fmla="*/ 2231969 h 2560564"/>
              <a:gd name="connsiteX418" fmla="*/ 278996 w 6160822"/>
              <a:gd name="connsiteY418" fmla="*/ 1729776 h 2560564"/>
              <a:gd name="connsiteX419" fmla="*/ 320846 w 6160822"/>
              <a:gd name="connsiteY419" fmla="*/ 1549979 h 2560564"/>
              <a:gd name="connsiteX420" fmla="*/ 433994 w 6160822"/>
              <a:gd name="connsiteY420" fmla="*/ 1416681 h 2560564"/>
              <a:gd name="connsiteX421" fmla="*/ 562642 w 6160822"/>
              <a:gd name="connsiteY421" fmla="*/ 1346932 h 2560564"/>
              <a:gd name="connsiteX422" fmla="*/ 691291 w 6160822"/>
              <a:gd name="connsiteY422" fmla="*/ 1309732 h 2560564"/>
              <a:gd name="connsiteX423" fmla="*/ 819938 w 6160822"/>
              <a:gd name="connsiteY423" fmla="*/ 1286482 h 2560564"/>
              <a:gd name="connsiteX424" fmla="*/ 945487 w 6160822"/>
              <a:gd name="connsiteY424" fmla="*/ 1252383 h 2560564"/>
              <a:gd name="connsiteX425" fmla="*/ 1236882 w 6160822"/>
              <a:gd name="connsiteY425" fmla="*/ 1038486 h 2560564"/>
              <a:gd name="connsiteX426" fmla="*/ 1342281 w 6160822"/>
              <a:gd name="connsiteY426" fmla="*/ 669591 h 2560564"/>
              <a:gd name="connsiteX427" fmla="*/ 1292682 w 6160822"/>
              <a:gd name="connsiteY427" fmla="*/ 426244 h 2560564"/>
              <a:gd name="connsiteX428" fmla="*/ 1157833 w 6160822"/>
              <a:gd name="connsiteY428" fmla="*/ 232497 h 2560564"/>
              <a:gd name="connsiteX429" fmla="*/ 956337 w 6160822"/>
              <a:gd name="connsiteY429" fmla="*/ 105399 h 2560564"/>
              <a:gd name="connsiteX430" fmla="*/ 709890 w 6160822"/>
              <a:gd name="connsiteY430" fmla="*/ 58899 h 2560564"/>
              <a:gd name="connsiteX431" fmla="*/ 446394 w 6160822"/>
              <a:gd name="connsiteY431" fmla="*/ 111599 h 2560564"/>
              <a:gd name="connsiteX432" fmla="*/ 244896 w 6160822"/>
              <a:gd name="connsiteY432" fmla="*/ 252647 h 2560564"/>
              <a:gd name="connsiteX433" fmla="*/ 116249 w 6160822"/>
              <a:gd name="connsiteY433" fmla="*/ 458794 h 2560564"/>
              <a:gd name="connsiteX434" fmla="*/ 71299 w 6160822"/>
              <a:gd name="connsiteY434" fmla="*/ 703691 h 2560564"/>
              <a:gd name="connsiteX435" fmla="*/ 3100 w 6160822"/>
              <a:gd name="connsiteY435" fmla="*/ 703691 h 2560564"/>
              <a:gd name="connsiteX436" fmla="*/ 54249 w 6160822"/>
              <a:gd name="connsiteY436" fmla="*/ 429344 h 2560564"/>
              <a:gd name="connsiteX437" fmla="*/ 198397 w 6160822"/>
              <a:gd name="connsiteY437" fmla="*/ 206147 h 2560564"/>
              <a:gd name="connsiteX438" fmla="*/ 421594 w 6160822"/>
              <a:gd name="connsiteY438" fmla="*/ 55799 h 2560564"/>
              <a:gd name="connsiteX439" fmla="*/ 709890 w 6160822"/>
              <a:gd name="connsiteY439" fmla="*/ 0 h 2560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</a:cxnLst>
            <a:rect l="l" t="t" r="r" b="b"/>
            <a:pathLst>
              <a:path w="6160822" h="2560564">
                <a:moveTo>
                  <a:pt x="5457132" y="350295"/>
                </a:moveTo>
                <a:cubicBezTo>
                  <a:pt x="5347600" y="350295"/>
                  <a:pt x="5261318" y="380262"/>
                  <a:pt x="5198286" y="440194"/>
                </a:cubicBezTo>
                <a:cubicBezTo>
                  <a:pt x="5135254" y="500127"/>
                  <a:pt x="5103738" y="584859"/>
                  <a:pt x="5103738" y="694391"/>
                </a:cubicBezTo>
                <a:lnTo>
                  <a:pt x="5103738" y="1866174"/>
                </a:lnTo>
                <a:cubicBezTo>
                  <a:pt x="5103738" y="1973639"/>
                  <a:pt x="5135254" y="2057338"/>
                  <a:pt x="5198286" y="2117271"/>
                </a:cubicBezTo>
                <a:cubicBezTo>
                  <a:pt x="5261318" y="2177203"/>
                  <a:pt x="5347600" y="2207169"/>
                  <a:pt x="5457132" y="2207169"/>
                </a:cubicBezTo>
                <a:cubicBezTo>
                  <a:pt x="5566664" y="2207169"/>
                  <a:pt x="5652430" y="2177203"/>
                  <a:pt x="5714428" y="2117271"/>
                </a:cubicBezTo>
                <a:cubicBezTo>
                  <a:pt x="5776428" y="2057338"/>
                  <a:pt x="5807427" y="1973639"/>
                  <a:pt x="5807427" y="1866174"/>
                </a:cubicBezTo>
                <a:lnTo>
                  <a:pt x="5807427" y="694391"/>
                </a:lnTo>
                <a:cubicBezTo>
                  <a:pt x="5807427" y="584859"/>
                  <a:pt x="5776428" y="500127"/>
                  <a:pt x="5714428" y="440194"/>
                </a:cubicBezTo>
                <a:cubicBezTo>
                  <a:pt x="5652430" y="380262"/>
                  <a:pt x="5566664" y="350295"/>
                  <a:pt x="5457132" y="350295"/>
                </a:cubicBezTo>
                <a:close/>
                <a:moveTo>
                  <a:pt x="2284037" y="350295"/>
                </a:moveTo>
                <a:cubicBezTo>
                  <a:pt x="2174506" y="350295"/>
                  <a:pt x="2088223" y="380262"/>
                  <a:pt x="2025191" y="440194"/>
                </a:cubicBezTo>
                <a:cubicBezTo>
                  <a:pt x="1962158" y="500127"/>
                  <a:pt x="1930643" y="584859"/>
                  <a:pt x="1930643" y="694391"/>
                </a:cubicBezTo>
                <a:lnTo>
                  <a:pt x="1930643" y="1866174"/>
                </a:lnTo>
                <a:cubicBezTo>
                  <a:pt x="1930643" y="1973639"/>
                  <a:pt x="1962158" y="2057338"/>
                  <a:pt x="2025191" y="2117271"/>
                </a:cubicBezTo>
                <a:cubicBezTo>
                  <a:pt x="2088223" y="2177203"/>
                  <a:pt x="2174506" y="2207169"/>
                  <a:pt x="2284037" y="2207169"/>
                </a:cubicBezTo>
                <a:cubicBezTo>
                  <a:pt x="2393569" y="2207169"/>
                  <a:pt x="2479335" y="2177203"/>
                  <a:pt x="2541334" y="2117271"/>
                </a:cubicBezTo>
                <a:cubicBezTo>
                  <a:pt x="2603333" y="2057338"/>
                  <a:pt x="2634333" y="1973639"/>
                  <a:pt x="2634333" y="1866174"/>
                </a:cubicBezTo>
                <a:lnTo>
                  <a:pt x="2634333" y="694391"/>
                </a:lnTo>
                <a:cubicBezTo>
                  <a:pt x="2634333" y="584859"/>
                  <a:pt x="2603333" y="500127"/>
                  <a:pt x="2541334" y="440194"/>
                </a:cubicBezTo>
                <a:cubicBezTo>
                  <a:pt x="2479335" y="380262"/>
                  <a:pt x="2393569" y="350295"/>
                  <a:pt x="2284037" y="350295"/>
                </a:cubicBezTo>
                <a:close/>
                <a:moveTo>
                  <a:pt x="5457132" y="282096"/>
                </a:moveTo>
                <a:cubicBezTo>
                  <a:pt x="5512932" y="282096"/>
                  <a:pt x="5566148" y="291396"/>
                  <a:pt x="5616780" y="309996"/>
                </a:cubicBezTo>
                <a:cubicBezTo>
                  <a:pt x="5667412" y="328596"/>
                  <a:pt x="5712362" y="355979"/>
                  <a:pt x="5751628" y="392145"/>
                </a:cubicBezTo>
                <a:cubicBezTo>
                  <a:pt x="5790894" y="428311"/>
                  <a:pt x="5821893" y="471711"/>
                  <a:pt x="5844627" y="522343"/>
                </a:cubicBezTo>
                <a:cubicBezTo>
                  <a:pt x="5867360" y="572975"/>
                  <a:pt x="5878726" y="630325"/>
                  <a:pt x="5878726" y="694391"/>
                </a:cubicBezTo>
                <a:lnTo>
                  <a:pt x="5878726" y="1866174"/>
                </a:lnTo>
                <a:cubicBezTo>
                  <a:pt x="5878726" y="1930240"/>
                  <a:pt x="5867360" y="1987589"/>
                  <a:pt x="5844627" y="2038222"/>
                </a:cubicBezTo>
                <a:cubicBezTo>
                  <a:pt x="5821893" y="2088854"/>
                  <a:pt x="5790894" y="2131737"/>
                  <a:pt x="5751628" y="2166870"/>
                </a:cubicBezTo>
                <a:cubicBezTo>
                  <a:pt x="5712362" y="2202003"/>
                  <a:pt x="5667412" y="2228869"/>
                  <a:pt x="5616780" y="2247468"/>
                </a:cubicBezTo>
                <a:cubicBezTo>
                  <a:pt x="5566148" y="2266068"/>
                  <a:pt x="5512932" y="2275368"/>
                  <a:pt x="5457132" y="2275368"/>
                </a:cubicBezTo>
                <a:cubicBezTo>
                  <a:pt x="5401334" y="2275368"/>
                  <a:pt x="5348116" y="2266068"/>
                  <a:pt x="5297485" y="2247468"/>
                </a:cubicBezTo>
                <a:cubicBezTo>
                  <a:pt x="5246852" y="2228869"/>
                  <a:pt x="5201902" y="2202003"/>
                  <a:pt x="5162636" y="2166870"/>
                </a:cubicBezTo>
                <a:cubicBezTo>
                  <a:pt x="5123370" y="2131737"/>
                  <a:pt x="5092370" y="2088854"/>
                  <a:pt x="5069638" y="2038222"/>
                </a:cubicBezTo>
                <a:cubicBezTo>
                  <a:pt x="5046905" y="1987589"/>
                  <a:pt x="5035538" y="1930240"/>
                  <a:pt x="5035538" y="1866174"/>
                </a:cubicBezTo>
                <a:lnTo>
                  <a:pt x="5035538" y="694391"/>
                </a:lnTo>
                <a:cubicBezTo>
                  <a:pt x="5035538" y="630325"/>
                  <a:pt x="5046905" y="572975"/>
                  <a:pt x="5069638" y="522343"/>
                </a:cubicBezTo>
                <a:cubicBezTo>
                  <a:pt x="5092370" y="471711"/>
                  <a:pt x="5123370" y="428311"/>
                  <a:pt x="5162636" y="392145"/>
                </a:cubicBezTo>
                <a:cubicBezTo>
                  <a:pt x="5201902" y="355979"/>
                  <a:pt x="5246852" y="328596"/>
                  <a:pt x="5297485" y="309996"/>
                </a:cubicBezTo>
                <a:cubicBezTo>
                  <a:pt x="5348116" y="291396"/>
                  <a:pt x="5401334" y="282096"/>
                  <a:pt x="5457132" y="282096"/>
                </a:cubicBezTo>
                <a:close/>
                <a:moveTo>
                  <a:pt x="2284037" y="282096"/>
                </a:moveTo>
                <a:cubicBezTo>
                  <a:pt x="2339837" y="282096"/>
                  <a:pt x="2393053" y="291396"/>
                  <a:pt x="2443686" y="309996"/>
                </a:cubicBezTo>
                <a:cubicBezTo>
                  <a:pt x="2494318" y="328596"/>
                  <a:pt x="2539268" y="355979"/>
                  <a:pt x="2578534" y="392145"/>
                </a:cubicBezTo>
                <a:cubicBezTo>
                  <a:pt x="2617800" y="428311"/>
                  <a:pt x="2648799" y="471711"/>
                  <a:pt x="2671532" y="522343"/>
                </a:cubicBezTo>
                <a:cubicBezTo>
                  <a:pt x="2694266" y="572975"/>
                  <a:pt x="2705632" y="630325"/>
                  <a:pt x="2705632" y="694391"/>
                </a:cubicBezTo>
                <a:lnTo>
                  <a:pt x="2705632" y="1866174"/>
                </a:lnTo>
                <a:cubicBezTo>
                  <a:pt x="2705632" y="1930240"/>
                  <a:pt x="2694266" y="1987589"/>
                  <a:pt x="2671532" y="2038222"/>
                </a:cubicBezTo>
                <a:cubicBezTo>
                  <a:pt x="2648799" y="2088854"/>
                  <a:pt x="2617800" y="2131737"/>
                  <a:pt x="2578534" y="2166870"/>
                </a:cubicBezTo>
                <a:cubicBezTo>
                  <a:pt x="2539268" y="2202003"/>
                  <a:pt x="2494318" y="2228869"/>
                  <a:pt x="2443686" y="2247468"/>
                </a:cubicBezTo>
                <a:cubicBezTo>
                  <a:pt x="2393053" y="2266068"/>
                  <a:pt x="2339837" y="2275368"/>
                  <a:pt x="2284037" y="2275368"/>
                </a:cubicBezTo>
                <a:cubicBezTo>
                  <a:pt x="2228238" y="2275368"/>
                  <a:pt x="2175022" y="2266068"/>
                  <a:pt x="2124390" y="2247468"/>
                </a:cubicBezTo>
                <a:cubicBezTo>
                  <a:pt x="2073757" y="2228869"/>
                  <a:pt x="2028808" y="2202003"/>
                  <a:pt x="1989542" y="2166870"/>
                </a:cubicBezTo>
                <a:cubicBezTo>
                  <a:pt x="1950277" y="2131737"/>
                  <a:pt x="1919276" y="2088854"/>
                  <a:pt x="1896543" y="2038222"/>
                </a:cubicBezTo>
                <a:cubicBezTo>
                  <a:pt x="1873810" y="1987589"/>
                  <a:pt x="1862444" y="1930240"/>
                  <a:pt x="1862444" y="1866174"/>
                </a:cubicBezTo>
                <a:lnTo>
                  <a:pt x="1862444" y="694391"/>
                </a:lnTo>
                <a:cubicBezTo>
                  <a:pt x="1862444" y="630325"/>
                  <a:pt x="1873810" y="572975"/>
                  <a:pt x="1896543" y="522343"/>
                </a:cubicBezTo>
                <a:cubicBezTo>
                  <a:pt x="1919276" y="471711"/>
                  <a:pt x="1950277" y="428311"/>
                  <a:pt x="1989542" y="392145"/>
                </a:cubicBezTo>
                <a:cubicBezTo>
                  <a:pt x="2028808" y="355979"/>
                  <a:pt x="2073757" y="328596"/>
                  <a:pt x="2124390" y="309996"/>
                </a:cubicBezTo>
                <a:cubicBezTo>
                  <a:pt x="2175022" y="291396"/>
                  <a:pt x="2228238" y="282096"/>
                  <a:pt x="2284037" y="282096"/>
                </a:cubicBezTo>
                <a:close/>
                <a:moveTo>
                  <a:pt x="3882985" y="266597"/>
                </a:moveTo>
                <a:cubicBezTo>
                  <a:pt x="3942917" y="266597"/>
                  <a:pt x="3999750" y="276930"/>
                  <a:pt x="4053483" y="297596"/>
                </a:cubicBezTo>
                <a:cubicBezTo>
                  <a:pt x="4107215" y="318262"/>
                  <a:pt x="4153714" y="347196"/>
                  <a:pt x="4192980" y="384395"/>
                </a:cubicBezTo>
                <a:cubicBezTo>
                  <a:pt x="4232247" y="421595"/>
                  <a:pt x="4263246" y="466544"/>
                  <a:pt x="4285979" y="519243"/>
                </a:cubicBezTo>
                <a:cubicBezTo>
                  <a:pt x="4308712" y="571942"/>
                  <a:pt x="4320079" y="630325"/>
                  <a:pt x="4320079" y="694391"/>
                </a:cubicBezTo>
                <a:cubicBezTo>
                  <a:pt x="4320079" y="797722"/>
                  <a:pt x="4295279" y="877805"/>
                  <a:pt x="4245680" y="934637"/>
                </a:cubicBezTo>
                <a:cubicBezTo>
                  <a:pt x="4196080" y="991470"/>
                  <a:pt x="4125815" y="1036419"/>
                  <a:pt x="4034883" y="1069485"/>
                </a:cubicBezTo>
                <a:cubicBezTo>
                  <a:pt x="3987350" y="1086018"/>
                  <a:pt x="3939817" y="1098935"/>
                  <a:pt x="3892285" y="1108235"/>
                </a:cubicBezTo>
                <a:cubicBezTo>
                  <a:pt x="3844752" y="1117534"/>
                  <a:pt x="3798253" y="1128384"/>
                  <a:pt x="3752787" y="1140784"/>
                </a:cubicBezTo>
                <a:cubicBezTo>
                  <a:pt x="3707321" y="1153184"/>
                  <a:pt x="3662888" y="1168167"/>
                  <a:pt x="3619488" y="1185734"/>
                </a:cubicBezTo>
                <a:cubicBezTo>
                  <a:pt x="3576090" y="1203300"/>
                  <a:pt x="3533723" y="1228617"/>
                  <a:pt x="3492390" y="1261683"/>
                </a:cubicBezTo>
                <a:cubicBezTo>
                  <a:pt x="3415925" y="1321615"/>
                  <a:pt x="3354959" y="1388264"/>
                  <a:pt x="3309493" y="1461630"/>
                </a:cubicBezTo>
                <a:cubicBezTo>
                  <a:pt x="3264027" y="1534995"/>
                  <a:pt x="3241294" y="1626444"/>
                  <a:pt x="3241294" y="1735976"/>
                </a:cubicBezTo>
                <a:lnTo>
                  <a:pt x="3241294" y="2442766"/>
                </a:lnTo>
                <a:lnTo>
                  <a:pt x="4521576" y="2442766"/>
                </a:lnTo>
                <a:lnTo>
                  <a:pt x="4521576" y="2514065"/>
                </a:lnTo>
                <a:lnTo>
                  <a:pt x="3173095" y="2514065"/>
                </a:lnTo>
                <a:lnTo>
                  <a:pt x="3173095" y="1735976"/>
                </a:lnTo>
                <a:cubicBezTo>
                  <a:pt x="3173095" y="1607844"/>
                  <a:pt x="3198928" y="1503479"/>
                  <a:pt x="3250594" y="1422880"/>
                </a:cubicBezTo>
                <a:cubicBezTo>
                  <a:pt x="3302260" y="1342281"/>
                  <a:pt x="3367359" y="1272016"/>
                  <a:pt x="3445891" y="1212083"/>
                </a:cubicBezTo>
                <a:cubicBezTo>
                  <a:pt x="3530623" y="1150084"/>
                  <a:pt x="3621039" y="1107201"/>
                  <a:pt x="3717137" y="1083435"/>
                </a:cubicBezTo>
                <a:cubicBezTo>
                  <a:pt x="3813236" y="1059669"/>
                  <a:pt x="3913984" y="1032286"/>
                  <a:pt x="4019383" y="1001286"/>
                </a:cubicBezTo>
                <a:cubicBezTo>
                  <a:pt x="4097915" y="978554"/>
                  <a:pt x="4156297" y="944970"/>
                  <a:pt x="4194531" y="900538"/>
                </a:cubicBezTo>
                <a:cubicBezTo>
                  <a:pt x="4232763" y="856105"/>
                  <a:pt x="4251880" y="790489"/>
                  <a:pt x="4251880" y="703691"/>
                </a:cubicBezTo>
                <a:cubicBezTo>
                  <a:pt x="4251880" y="647891"/>
                  <a:pt x="4242063" y="597775"/>
                  <a:pt x="4222430" y="553342"/>
                </a:cubicBezTo>
                <a:cubicBezTo>
                  <a:pt x="4202797" y="508910"/>
                  <a:pt x="4176447" y="471711"/>
                  <a:pt x="4143381" y="441744"/>
                </a:cubicBezTo>
                <a:cubicBezTo>
                  <a:pt x="4110315" y="411778"/>
                  <a:pt x="4071049" y="388528"/>
                  <a:pt x="4025583" y="371995"/>
                </a:cubicBezTo>
                <a:cubicBezTo>
                  <a:pt x="3980117" y="355462"/>
                  <a:pt x="3932584" y="347196"/>
                  <a:pt x="3882985" y="347196"/>
                </a:cubicBezTo>
                <a:cubicBezTo>
                  <a:pt x="3765186" y="347196"/>
                  <a:pt x="3676321" y="379228"/>
                  <a:pt x="3616389" y="443294"/>
                </a:cubicBezTo>
                <a:cubicBezTo>
                  <a:pt x="3556456" y="507360"/>
                  <a:pt x="3526490" y="594159"/>
                  <a:pt x="3526490" y="703691"/>
                </a:cubicBezTo>
                <a:lnTo>
                  <a:pt x="3455191" y="703691"/>
                </a:lnTo>
                <a:cubicBezTo>
                  <a:pt x="3455191" y="699557"/>
                  <a:pt x="3454674" y="693874"/>
                  <a:pt x="3453641" y="686641"/>
                </a:cubicBezTo>
                <a:cubicBezTo>
                  <a:pt x="3452608" y="679408"/>
                  <a:pt x="3452091" y="673724"/>
                  <a:pt x="3452091" y="669591"/>
                </a:cubicBezTo>
                <a:cubicBezTo>
                  <a:pt x="3452091" y="617925"/>
                  <a:pt x="3462424" y="567809"/>
                  <a:pt x="3483090" y="519243"/>
                </a:cubicBezTo>
                <a:cubicBezTo>
                  <a:pt x="3503757" y="470677"/>
                  <a:pt x="3532690" y="427794"/>
                  <a:pt x="3569889" y="390595"/>
                </a:cubicBezTo>
                <a:cubicBezTo>
                  <a:pt x="3607089" y="353396"/>
                  <a:pt x="3652038" y="323429"/>
                  <a:pt x="3704738" y="300696"/>
                </a:cubicBezTo>
                <a:cubicBezTo>
                  <a:pt x="3757436" y="277963"/>
                  <a:pt x="3816853" y="266597"/>
                  <a:pt x="3882985" y="266597"/>
                </a:cubicBezTo>
                <a:close/>
                <a:moveTo>
                  <a:pt x="709890" y="266597"/>
                </a:moveTo>
                <a:cubicBezTo>
                  <a:pt x="769822" y="266597"/>
                  <a:pt x="826655" y="276930"/>
                  <a:pt x="880388" y="297596"/>
                </a:cubicBezTo>
                <a:cubicBezTo>
                  <a:pt x="934121" y="318262"/>
                  <a:pt x="980620" y="347196"/>
                  <a:pt x="1019886" y="384395"/>
                </a:cubicBezTo>
                <a:cubicBezTo>
                  <a:pt x="1059152" y="421595"/>
                  <a:pt x="1090152" y="466544"/>
                  <a:pt x="1112885" y="519243"/>
                </a:cubicBezTo>
                <a:cubicBezTo>
                  <a:pt x="1135617" y="571942"/>
                  <a:pt x="1146984" y="630325"/>
                  <a:pt x="1146984" y="694391"/>
                </a:cubicBezTo>
                <a:cubicBezTo>
                  <a:pt x="1146984" y="797722"/>
                  <a:pt x="1122184" y="877805"/>
                  <a:pt x="1072585" y="934637"/>
                </a:cubicBezTo>
                <a:cubicBezTo>
                  <a:pt x="1022986" y="991470"/>
                  <a:pt x="952720" y="1036419"/>
                  <a:pt x="861788" y="1069485"/>
                </a:cubicBezTo>
                <a:cubicBezTo>
                  <a:pt x="814255" y="1086018"/>
                  <a:pt x="766723" y="1098935"/>
                  <a:pt x="719190" y="1108235"/>
                </a:cubicBezTo>
                <a:cubicBezTo>
                  <a:pt x="671657" y="1117534"/>
                  <a:pt x="625158" y="1128384"/>
                  <a:pt x="579692" y="1140784"/>
                </a:cubicBezTo>
                <a:cubicBezTo>
                  <a:pt x="534226" y="1153184"/>
                  <a:pt x="489793" y="1168167"/>
                  <a:pt x="446394" y="1185734"/>
                </a:cubicBezTo>
                <a:cubicBezTo>
                  <a:pt x="402994" y="1203300"/>
                  <a:pt x="360628" y="1228617"/>
                  <a:pt x="319296" y="1261683"/>
                </a:cubicBezTo>
                <a:cubicBezTo>
                  <a:pt x="242830" y="1321615"/>
                  <a:pt x="181864" y="1388264"/>
                  <a:pt x="136398" y="1461630"/>
                </a:cubicBezTo>
                <a:cubicBezTo>
                  <a:pt x="90932" y="1534995"/>
                  <a:pt x="68199" y="1626444"/>
                  <a:pt x="68199" y="1735976"/>
                </a:cubicBezTo>
                <a:lnTo>
                  <a:pt x="68199" y="2442766"/>
                </a:lnTo>
                <a:lnTo>
                  <a:pt x="1348481" y="2442766"/>
                </a:lnTo>
                <a:lnTo>
                  <a:pt x="1348481" y="2514065"/>
                </a:lnTo>
                <a:lnTo>
                  <a:pt x="0" y="2514065"/>
                </a:lnTo>
                <a:lnTo>
                  <a:pt x="0" y="1735976"/>
                </a:lnTo>
                <a:cubicBezTo>
                  <a:pt x="0" y="1607844"/>
                  <a:pt x="25833" y="1503479"/>
                  <a:pt x="77499" y="1422880"/>
                </a:cubicBezTo>
                <a:cubicBezTo>
                  <a:pt x="129165" y="1342281"/>
                  <a:pt x="194264" y="1272016"/>
                  <a:pt x="272796" y="1212083"/>
                </a:cubicBezTo>
                <a:cubicBezTo>
                  <a:pt x="357528" y="1150084"/>
                  <a:pt x="447943" y="1107201"/>
                  <a:pt x="544042" y="1083435"/>
                </a:cubicBezTo>
                <a:cubicBezTo>
                  <a:pt x="640141" y="1059669"/>
                  <a:pt x="740889" y="1032286"/>
                  <a:pt x="846288" y="1001286"/>
                </a:cubicBezTo>
                <a:cubicBezTo>
                  <a:pt x="924820" y="978554"/>
                  <a:pt x="983203" y="944970"/>
                  <a:pt x="1021436" y="900538"/>
                </a:cubicBezTo>
                <a:cubicBezTo>
                  <a:pt x="1059668" y="856105"/>
                  <a:pt x="1078785" y="790489"/>
                  <a:pt x="1078785" y="703691"/>
                </a:cubicBezTo>
                <a:cubicBezTo>
                  <a:pt x="1078785" y="647891"/>
                  <a:pt x="1068968" y="597775"/>
                  <a:pt x="1049336" y="553342"/>
                </a:cubicBezTo>
                <a:cubicBezTo>
                  <a:pt x="1029702" y="508910"/>
                  <a:pt x="1003352" y="471711"/>
                  <a:pt x="970286" y="441744"/>
                </a:cubicBezTo>
                <a:cubicBezTo>
                  <a:pt x="937220" y="411778"/>
                  <a:pt x="897954" y="388528"/>
                  <a:pt x="852488" y="371995"/>
                </a:cubicBezTo>
                <a:cubicBezTo>
                  <a:pt x="807022" y="355462"/>
                  <a:pt x="759489" y="347196"/>
                  <a:pt x="709890" y="347196"/>
                </a:cubicBezTo>
                <a:cubicBezTo>
                  <a:pt x="592092" y="347196"/>
                  <a:pt x="503227" y="379228"/>
                  <a:pt x="443294" y="443294"/>
                </a:cubicBezTo>
                <a:cubicBezTo>
                  <a:pt x="383361" y="507360"/>
                  <a:pt x="353395" y="594159"/>
                  <a:pt x="353395" y="703691"/>
                </a:cubicBezTo>
                <a:lnTo>
                  <a:pt x="282096" y="703691"/>
                </a:lnTo>
                <a:cubicBezTo>
                  <a:pt x="282096" y="699557"/>
                  <a:pt x="281580" y="693874"/>
                  <a:pt x="280546" y="686641"/>
                </a:cubicBezTo>
                <a:cubicBezTo>
                  <a:pt x="279513" y="679408"/>
                  <a:pt x="278996" y="673724"/>
                  <a:pt x="278996" y="669591"/>
                </a:cubicBezTo>
                <a:cubicBezTo>
                  <a:pt x="278996" y="617925"/>
                  <a:pt x="289330" y="567809"/>
                  <a:pt x="309996" y="519243"/>
                </a:cubicBezTo>
                <a:cubicBezTo>
                  <a:pt x="330662" y="470677"/>
                  <a:pt x="359595" y="427794"/>
                  <a:pt x="396795" y="390595"/>
                </a:cubicBezTo>
                <a:cubicBezTo>
                  <a:pt x="433994" y="353396"/>
                  <a:pt x="478943" y="323429"/>
                  <a:pt x="531643" y="300696"/>
                </a:cubicBezTo>
                <a:cubicBezTo>
                  <a:pt x="584341" y="277963"/>
                  <a:pt x="643757" y="266597"/>
                  <a:pt x="709890" y="266597"/>
                </a:cubicBezTo>
                <a:close/>
                <a:moveTo>
                  <a:pt x="5457132" y="210797"/>
                </a:moveTo>
                <a:cubicBezTo>
                  <a:pt x="5384800" y="210797"/>
                  <a:pt x="5318668" y="222680"/>
                  <a:pt x="5258736" y="246447"/>
                </a:cubicBezTo>
                <a:cubicBezTo>
                  <a:pt x="5198802" y="270213"/>
                  <a:pt x="5147137" y="303279"/>
                  <a:pt x="5103738" y="345645"/>
                </a:cubicBezTo>
                <a:cubicBezTo>
                  <a:pt x="5060338" y="388011"/>
                  <a:pt x="5026755" y="439161"/>
                  <a:pt x="5002988" y="499093"/>
                </a:cubicBezTo>
                <a:cubicBezTo>
                  <a:pt x="4979222" y="559026"/>
                  <a:pt x="4967340" y="624125"/>
                  <a:pt x="4967340" y="694391"/>
                </a:cubicBezTo>
                <a:lnTo>
                  <a:pt x="4967340" y="1866174"/>
                </a:lnTo>
                <a:cubicBezTo>
                  <a:pt x="4967340" y="1936440"/>
                  <a:pt x="4979222" y="2001022"/>
                  <a:pt x="5002988" y="2059921"/>
                </a:cubicBezTo>
                <a:cubicBezTo>
                  <a:pt x="5026755" y="2118820"/>
                  <a:pt x="5060338" y="2169970"/>
                  <a:pt x="5103738" y="2213369"/>
                </a:cubicBezTo>
                <a:cubicBezTo>
                  <a:pt x="5147137" y="2256768"/>
                  <a:pt x="5198802" y="2290352"/>
                  <a:pt x="5258736" y="2314118"/>
                </a:cubicBezTo>
                <a:cubicBezTo>
                  <a:pt x="5318668" y="2337884"/>
                  <a:pt x="5384800" y="2349767"/>
                  <a:pt x="5457132" y="2349767"/>
                </a:cubicBezTo>
                <a:cubicBezTo>
                  <a:pt x="5527398" y="2349767"/>
                  <a:pt x="5592497" y="2337884"/>
                  <a:pt x="5652430" y="2314118"/>
                </a:cubicBezTo>
                <a:cubicBezTo>
                  <a:pt x="5712362" y="2290352"/>
                  <a:pt x="5764028" y="2256768"/>
                  <a:pt x="5807427" y="2213369"/>
                </a:cubicBezTo>
                <a:cubicBezTo>
                  <a:pt x="5850826" y="2169970"/>
                  <a:pt x="5884926" y="2118820"/>
                  <a:pt x="5909726" y="2059921"/>
                </a:cubicBezTo>
                <a:cubicBezTo>
                  <a:pt x="5934526" y="2001022"/>
                  <a:pt x="5946926" y="1936440"/>
                  <a:pt x="5946926" y="1866174"/>
                </a:cubicBezTo>
                <a:lnTo>
                  <a:pt x="5946926" y="694391"/>
                </a:lnTo>
                <a:cubicBezTo>
                  <a:pt x="5946926" y="624125"/>
                  <a:pt x="5934526" y="559026"/>
                  <a:pt x="5909726" y="499093"/>
                </a:cubicBezTo>
                <a:cubicBezTo>
                  <a:pt x="5884926" y="439161"/>
                  <a:pt x="5850826" y="388011"/>
                  <a:pt x="5807427" y="345645"/>
                </a:cubicBezTo>
                <a:cubicBezTo>
                  <a:pt x="5764028" y="303279"/>
                  <a:pt x="5712362" y="270213"/>
                  <a:pt x="5652430" y="246447"/>
                </a:cubicBezTo>
                <a:cubicBezTo>
                  <a:pt x="5592497" y="222680"/>
                  <a:pt x="5527398" y="210797"/>
                  <a:pt x="5457132" y="210797"/>
                </a:cubicBezTo>
                <a:close/>
                <a:moveTo>
                  <a:pt x="2284037" y="210797"/>
                </a:moveTo>
                <a:cubicBezTo>
                  <a:pt x="2211706" y="210797"/>
                  <a:pt x="2145573" y="222680"/>
                  <a:pt x="2085640" y="246447"/>
                </a:cubicBezTo>
                <a:cubicBezTo>
                  <a:pt x="2025708" y="270213"/>
                  <a:pt x="1974043" y="303279"/>
                  <a:pt x="1930643" y="345645"/>
                </a:cubicBezTo>
                <a:cubicBezTo>
                  <a:pt x="1887243" y="388011"/>
                  <a:pt x="1853661" y="439161"/>
                  <a:pt x="1829895" y="499093"/>
                </a:cubicBezTo>
                <a:cubicBezTo>
                  <a:pt x="1806127" y="559026"/>
                  <a:pt x="1794245" y="624125"/>
                  <a:pt x="1794245" y="694391"/>
                </a:cubicBezTo>
                <a:lnTo>
                  <a:pt x="1794245" y="1866174"/>
                </a:lnTo>
                <a:cubicBezTo>
                  <a:pt x="1794245" y="1936440"/>
                  <a:pt x="1806127" y="2001022"/>
                  <a:pt x="1829895" y="2059921"/>
                </a:cubicBezTo>
                <a:cubicBezTo>
                  <a:pt x="1853661" y="2118820"/>
                  <a:pt x="1887243" y="2169970"/>
                  <a:pt x="1930643" y="2213369"/>
                </a:cubicBezTo>
                <a:cubicBezTo>
                  <a:pt x="1974043" y="2256768"/>
                  <a:pt x="2025708" y="2290352"/>
                  <a:pt x="2085640" y="2314118"/>
                </a:cubicBezTo>
                <a:cubicBezTo>
                  <a:pt x="2145573" y="2337884"/>
                  <a:pt x="2211706" y="2349767"/>
                  <a:pt x="2284037" y="2349767"/>
                </a:cubicBezTo>
                <a:cubicBezTo>
                  <a:pt x="2354303" y="2349767"/>
                  <a:pt x="2419402" y="2337884"/>
                  <a:pt x="2479335" y="2314118"/>
                </a:cubicBezTo>
                <a:cubicBezTo>
                  <a:pt x="2539268" y="2290352"/>
                  <a:pt x="2590933" y="2256768"/>
                  <a:pt x="2634333" y="2213369"/>
                </a:cubicBezTo>
                <a:cubicBezTo>
                  <a:pt x="2677732" y="2169970"/>
                  <a:pt x="2711832" y="2118820"/>
                  <a:pt x="2736631" y="2059921"/>
                </a:cubicBezTo>
                <a:cubicBezTo>
                  <a:pt x="2761431" y="2001022"/>
                  <a:pt x="2773831" y="1936440"/>
                  <a:pt x="2773831" y="1866174"/>
                </a:cubicBezTo>
                <a:lnTo>
                  <a:pt x="2773831" y="694391"/>
                </a:lnTo>
                <a:cubicBezTo>
                  <a:pt x="2773831" y="624125"/>
                  <a:pt x="2761431" y="559026"/>
                  <a:pt x="2736631" y="499093"/>
                </a:cubicBezTo>
                <a:cubicBezTo>
                  <a:pt x="2711832" y="439161"/>
                  <a:pt x="2677732" y="388011"/>
                  <a:pt x="2634333" y="345645"/>
                </a:cubicBezTo>
                <a:cubicBezTo>
                  <a:pt x="2590933" y="303279"/>
                  <a:pt x="2539268" y="270213"/>
                  <a:pt x="2479335" y="246447"/>
                </a:cubicBezTo>
                <a:cubicBezTo>
                  <a:pt x="2419402" y="222680"/>
                  <a:pt x="2354303" y="210797"/>
                  <a:pt x="2284037" y="210797"/>
                </a:cubicBezTo>
                <a:close/>
                <a:moveTo>
                  <a:pt x="5457132" y="139498"/>
                </a:moveTo>
                <a:cubicBezTo>
                  <a:pt x="5529464" y="139498"/>
                  <a:pt x="5599214" y="152931"/>
                  <a:pt x="5666380" y="179798"/>
                </a:cubicBezTo>
                <a:cubicBezTo>
                  <a:pt x="5733545" y="206664"/>
                  <a:pt x="5793478" y="244380"/>
                  <a:pt x="5846176" y="292946"/>
                </a:cubicBezTo>
                <a:cubicBezTo>
                  <a:pt x="5898876" y="341512"/>
                  <a:pt x="5940726" y="399894"/>
                  <a:pt x="5971724" y="468094"/>
                </a:cubicBezTo>
                <a:cubicBezTo>
                  <a:pt x="6002724" y="536293"/>
                  <a:pt x="6018224" y="611725"/>
                  <a:pt x="6018224" y="694391"/>
                </a:cubicBezTo>
                <a:lnTo>
                  <a:pt x="6018224" y="1866174"/>
                </a:lnTo>
                <a:cubicBezTo>
                  <a:pt x="6018224" y="1948840"/>
                  <a:pt x="6002724" y="2023755"/>
                  <a:pt x="5971724" y="2090921"/>
                </a:cubicBezTo>
                <a:cubicBezTo>
                  <a:pt x="5940726" y="2158086"/>
                  <a:pt x="5898876" y="2215952"/>
                  <a:pt x="5846176" y="2264518"/>
                </a:cubicBezTo>
                <a:cubicBezTo>
                  <a:pt x="5793478" y="2313084"/>
                  <a:pt x="5733545" y="2350801"/>
                  <a:pt x="5666380" y="2377667"/>
                </a:cubicBezTo>
                <a:cubicBezTo>
                  <a:pt x="5599214" y="2404533"/>
                  <a:pt x="5529464" y="2417967"/>
                  <a:pt x="5457132" y="2417967"/>
                </a:cubicBezTo>
                <a:cubicBezTo>
                  <a:pt x="5384800" y="2417967"/>
                  <a:pt x="5315052" y="2404533"/>
                  <a:pt x="5247886" y="2377667"/>
                </a:cubicBezTo>
                <a:cubicBezTo>
                  <a:pt x="5180720" y="2350801"/>
                  <a:pt x="5120787" y="2313084"/>
                  <a:pt x="5068088" y="2264518"/>
                </a:cubicBezTo>
                <a:cubicBezTo>
                  <a:pt x="5015388" y="2215952"/>
                  <a:pt x="4973539" y="2158086"/>
                  <a:pt x="4942540" y="2090921"/>
                </a:cubicBezTo>
                <a:cubicBezTo>
                  <a:pt x="4911540" y="2023755"/>
                  <a:pt x="4896040" y="1948840"/>
                  <a:pt x="4896040" y="1866174"/>
                </a:cubicBezTo>
                <a:lnTo>
                  <a:pt x="4896040" y="694391"/>
                </a:lnTo>
                <a:cubicBezTo>
                  <a:pt x="4896040" y="611725"/>
                  <a:pt x="4911540" y="536293"/>
                  <a:pt x="4942540" y="468094"/>
                </a:cubicBezTo>
                <a:cubicBezTo>
                  <a:pt x="4973539" y="399894"/>
                  <a:pt x="5015388" y="341512"/>
                  <a:pt x="5068088" y="292946"/>
                </a:cubicBezTo>
                <a:cubicBezTo>
                  <a:pt x="5120787" y="244380"/>
                  <a:pt x="5180720" y="206664"/>
                  <a:pt x="5247886" y="179798"/>
                </a:cubicBezTo>
                <a:cubicBezTo>
                  <a:pt x="5315052" y="152931"/>
                  <a:pt x="5384800" y="139498"/>
                  <a:pt x="5457132" y="139498"/>
                </a:cubicBezTo>
                <a:close/>
                <a:moveTo>
                  <a:pt x="2284037" y="139498"/>
                </a:moveTo>
                <a:cubicBezTo>
                  <a:pt x="2356370" y="139498"/>
                  <a:pt x="2426119" y="152931"/>
                  <a:pt x="2493285" y="179798"/>
                </a:cubicBezTo>
                <a:cubicBezTo>
                  <a:pt x="2560451" y="206664"/>
                  <a:pt x="2620383" y="244380"/>
                  <a:pt x="2673082" y="292946"/>
                </a:cubicBezTo>
                <a:cubicBezTo>
                  <a:pt x="2725782" y="341512"/>
                  <a:pt x="2767631" y="399894"/>
                  <a:pt x="2798631" y="468094"/>
                </a:cubicBezTo>
                <a:cubicBezTo>
                  <a:pt x="2829630" y="536293"/>
                  <a:pt x="2845130" y="611725"/>
                  <a:pt x="2845130" y="694391"/>
                </a:cubicBezTo>
                <a:lnTo>
                  <a:pt x="2845130" y="1866174"/>
                </a:lnTo>
                <a:cubicBezTo>
                  <a:pt x="2845130" y="1948840"/>
                  <a:pt x="2829630" y="2023755"/>
                  <a:pt x="2798631" y="2090921"/>
                </a:cubicBezTo>
                <a:cubicBezTo>
                  <a:pt x="2767631" y="2158086"/>
                  <a:pt x="2725782" y="2215952"/>
                  <a:pt x="2673082" y="2264518"/>
                </a:cubicBezTo>
                <a:cubicBezTo>
                  <a:pt x="2620383" y="2313084"/>
                  <a:pt x="2560451" y="2350801"/>
                  <a:pt x="2493285" y="2377667"/>
                </a:cubicBezTo>
                <a:cubicBezTo>
                  <a:pt x="2426119" y="2404533"/>
                  <a:pt x="2356370" y="2417967"/>
                  <a:pt x="2284037" y="2417967"/>
                </a:cubicBezTo>
                <a:cubicBezTo>
                  <a:pt x="2211706" y="2417967"/>
                  <a:pt x="2141956" y="2404533"/>
                  <a:pt x="2074791" y="2377667"/>
                </a:cubicBezTo>
                <a:cubicBezTo>
                  <a:pt x="2007625" y="2350801"/>
                  <a:pt x="1947693" y="2313084"/>
                  <a:pt x="1894993" y="2264518"/>
                </a:cubicBezTo>
                <a:cubicBezTo>
                  <a:pt x="1842294" y="2215952"/>
                  <a:pt x="1800445" y="2158086"/>
                  <a:pt x="1769445" y="2090921"/>
                </a:cubicBezTo>
                <a:cubicBezTo>
                  <a:pt x="1738446" y="2023755"/>
                  <a:pt x="1722946" y="1948840"/>
                  <a:pt x="1722946" y="1866174"/>
                </a:cubicBezTo>
                <a:lnTo>
                  <a:pt x="1722946" y="694391"/>
                </a:lnTo>
                <a:cubicBezTo>
                  <a:pt x="1722946" y="611725"/>
                  <a:pt x="1738446" y="536293"/>
                  <a:pt x="1769445" y="468094"/>
                </a:cubicBezTo>
                <a:cubicBezTo>
                  <a:pt x="1800445" y="399894"/>
                  <a:pt x="1842294" y="341512"/>
                  <a:pt x="1894993" y="292946"/>
                </a:cubicBezTo>
                <a:cubicBezTo>
                  <a:pt x="1947693" y="244380"/>
                  <a:pt x="2007625" y="206664"/>
                  <a:pt x="2074791" y="179798"/>
                </a:cubicBezTo>
                <a:cubicBezTo>
                  <a:pt x="2141956" y="152931"/>
                  <a:pt x="2211706" y="139498"/>
                  <a:pt x="2284037" y="139498"/>
                </a:cubicBezTo>
                <a:close/>
                <a:moveTo>
                  <a:pt x="3892285" y="120899"/>
                </a:moveTo>
                <a:cubicBezTo>
                  <a:pt x="3966684" y="120899"/>
                  <a:pt x="4037983" y="135365"/>
                  <a:pt x="4106182" y="164298"/>
                </a:cubicBezTo>
                <a:cubicBezTo>
                  <a:pt x="4174381" y="193230"/>
                  <a:pt x="4234313" y="233014"/>
                  <a:pt x="4285979" y="283646"/>
                </a:cubicBezTo>
                <a:cubicBezTo>
                  <a:pt x="4337646" y="334279"/>
                  <a:pt x="4378978" y="393695"/>
                  <a:pt x="4409978" y="461894"/>
                </a:cubicBezTo>
                <a:cubicBezTo>
                  <a:pt x="4440977" y="530093"/>
                  <a:pt x="4456477" y="604492"/>
                  <a:pt x="4456477" y="685091"/>
                </a:cubicBezTo>
                <a:cubicBezTo>
                  <a:pt x="4456477" y="813222"/>
                  <a:pt x="4422894" y="919138"/>
                  <a:pt x="4355729" y="1002836"/>
                </a:cubicBezTo>
                <a:cubicBezTo>
                  <a:pt x="4288563" y="1086535"/>
                  <a:pt x="4201247" y="1150084"/>
                  <a:pt x="4093782" y="1193484"/>
                </a:cubicBezTo>
                <a:cubicBezTo>
                  <a:pt x="4048316" y="1210017"/>
                  <a:pt x="4003366" y="1221900"/>
                  <a:pt x="3958934" y="1229133"/>
                </a:cubicBezTo>
                <a:cubicBezTo>
                  <a:pt x="3914501" y="1236366"/>
                  <a:pt x="3870585" y="1244633"/>
                  <a:pt x="3827186" y="1253932"/>
                </a:cubicBezTo>
                <a:cubicBezTo>
                  <a:pt x="3783786" y="1263232"/>
                  <a:pt x="3740904" y="1275633"/>
                  <a:pt x="3698537" y="1291132"/>
                </a:cubicBezTo>
                <a:cubicBezTo>
                  <a:pt x="3656171" y="1306632"/>
                  <a:pt x="3614322" y="1330915"/>
                  <a:pt x="3572989" y="1363981"/>
                </a:cubicBezTo>
                <a:cubicBezTo>
                  <a:pt x="3515123" y="1409447"/>
                  <a:pt x="3468624" y="1463697"/>
                  <a:pt x="3433491" y="1526729"/>
                </a:cubicBezTo>
                <a:cubicBezTo>
                  <a:pt x="3398358" y="1589761"/>
                  <a:pt x="3380792" y="1657444"/>
                  <a:pt x="3380792" y="1729776"/>
                </a:cubicBezTo>
                <a:lnTo>
                  <a:pt x="3380792" y="2303268"/>
                </a:lnTo>
                <a:lnTo>
                  <a:pt x="4521576" y="2303268"/>
                </a:lnTo>
                <a:lnTo>
                  <a:pt x="4521576" y="2371467"/>
                </a:lnTo>
                <a:lnTo>
                  <a:pt x="3312593" y="2371467"/>
                </a:lnTo>
                <a:lnTo>
                  <a:pt x="3312593" y="1729776"/>
                </a:lnTo>
                <a:cubicBezTo>
                  <a:pt x="3312593" y="1642977"/>
                  <a:pt x="3331709" y="1562895"/>
                  <a:pt x="3369942" y="1489529"/>
                </a:cubicBezTo>
                <a:cubicBezTo>
                  <a:pt x="3408175" y="1416164"/>
                  <a:pt x="3460357" y="1355715"/>
                  <a:pt x="3526490" y="1308182"/>
                </a:cubicBezTo>
                <a:cubicBezTo>
                  <a:pt x="3569889" y="1277183"/>
                  <a:pt x="3613805" y="1253416"/>
                  <a:pt x="3658238" y="1236883"/>
                </a:cubicBezTo>
                <a:cubicBezTo>
                  <a:pt x="3702671" y="1220350"/>
                  <a:pt x="3747103" y="1206400"/>
                  <a:pt x="3791537" y="1195034"/>
                </a:cubicBezTo>
                <a:cubicBezTo>
                  <a:pt x="3835968" y="1183667"/>
                  <a:pt x="3880402" y="1173334"/>
                  <a:pt x="3924835" y="1164034"/>
                </a:cubicBezTo>
                <a:cubicBezTo>
                  <a:pt x="3969267" y="1154734"/>
                  <a:pt x="4014216" y="1141818"/>
                  <a:pt x="4059683" y="1125285"/>
                </a:cubicBezTo>
                <a:cubicBezTo>
                  <a:pt x="4160948" y="1090152"/>
                  <a:pt x="4241030" y="1035386"/>
                  <a:pt x="4299929" y="960987"/>
                </a:cubicBezTo>
                <a:cubicBezTo>
                  <a:pt x="4358828" y="886588"/>
                  <a:pt x="4388278" y="796689"/>
                  <a:pt x="4388278" y="691290"/>
                </a:cubicBezTo>
                <a:cubicBezTo>
                  <a:pt x="4388278" y="618958"/>
                  <a:pt x="4375361" y="552826"/>
                  <a:pt x="4349528" y="492893"/>
                </a:cubicBezTo>
                <a:cubicBezTo>
                  <a:pt x="4323696" y="432961"/>
                  <a:pt x="4288046" y="381812"/>
                  <a:pt x="4242580" y="339445"/>
                </a:cubicBezTo>
                <a:cubicBezTo>
                  <a:pt x="4197114" y="297079"/>
                  <a:pt x="4143381" y="264013"/>
                  <a:pt x="4081382" y="240247"/>
                </a:cubicBezTo>
                <a:cubicBezTo>
                  <a:pt x="4019383" y="216481"/>
                  <a:pt x="3953250" y="204597"/>
                  <a:pt x="3882985" y="204597"/>
                </a:cubicBezTo>
                <a:cubicBezTo>
                  <a:pt x="3806519" y="204597"/>
                  <a:pt x="3737803" y="218031"/>
                  <a:pt x="3676838" y="244897"/>
                </a:cubicBezTo>
                <a:cubicBezTo>
                  <a:pt x="3615872" y="271763"/>
                  <a:pt x="3563689" y="308446"/>
                  <a:pt x="3520290" y="354945"/>
                </a:cubicBezTo>
                <a:cubicBezTo>
                  <a:pt x="3476891" y="401445"/>
                  <a:pt x="3443824" y="454660"/>
                  <a:pt x="3421092" y="514593"/>
                </a:cubicBezTo>
                <a:cubicBezTo>
                  <a:pt x="3398358" y="574525"/>
                  <a:pt x="3386992" y="637558"/>
                  <a:pt x="3386992" y="703691"/>
                </a:cubicBezTo>
                <a:lnTo>
                  <a:pt x="3315693" y="703691"/>
                </a:lnTo>
                <a:cubicBezTo>
                  <a:pt x="3315693" y="629291"/>
                  <a:pt x="3329126" y="557476"/>
                  <a:pt x="3355992" y="488243"/>
                </a:cubicBezTo>
                <a:cubicBezTo>
                  <a:pt x="3382859" y="419011"/>
                  <a:pt x="3421092" y="357012"/>
                  <a:pt x="3470691" y="302246"/>
                </a:cubicBezTo>
                <a:cubicBezTo>
                  <a:pt x="3520290" y="247480"/>
                  <a:pt x="3580739" y="203564"/>
                  <a:pt x="3652038" y="170498"/>
                </a:cubicBezTo>
                <a:cubicBezTo>
                  <a:pt x="3723337" y="137431"/>
                  <a:pt x="3803419" y="120899"/>
                  <a:pt x="3892285" y="120899"/>
                </a:cubicBezTo>
                <a:close/>
                <a:moveTo>
                  <a:pt x="719190" y="120899"/>
                </a:moveTo>
                <a:cubicBezTo>
                  <a:pt x="793589" y="120899"/>
                  <a:pt x="864888" y="135365"/>
                  <a:pt x="933087" y="164298"/>
                </a:cubicBezTo>
                <a:cubicBezTo>
                  <a:pt x="1001286" y="193230"/>
                  <a:pt x="1061219" y="233014"/>
                  <a:pt x="1112885" y="283646"/>
                </a:cubicBezTo>
                <a:cubicBezTo>
                  <a:pt x="1164550" y="334279"/>
                  <a:pt x="1205883" y="393695"/>
                  <a:pt x="1236882" y="461894"/>
                </a:cubicBezTo>
                <a:cubicBezTo>
                  <a:pt x="1267882" y="530093"/>
                  <a:pt x="1283382" y="604492"/>
                  <a:pt x="1283382" y="685091"/>
                </a:cubicBezTo>
                <a:cubicBezTo>
                  <a:pt x="1283382" y="813222"/>
                  <a:pt x="1249799" y="919138"/>
                  <a:pt x="1182634" y="1002836"/>
                </a:cubicBezTo>
                <a:cubicBezTo>
                  <a:pt x="1115468" y="1086535"/>
                  <a:pt x="1028152" y="1150084"/>
                  <a:pt x="920687" y="1193484"/>
                </a:cubicBezTo>
                <a:cubicBezTo>
                  <a:pt x="875221" y="1210017"/>
                  <a:pt x="830272" y="1221900"/>
                  <a:pt x="785839" y="1229133"/>
                </a:cubicBezTo>
                <a:cubicBezTo>
                  <a:pt x="741406" y="1236366"/>
                  <a:pt x="697490" y="1244633"/>
                  <a:pt x="654091" y="1253932"/>
                </a:cubicBezTo>
                <a:cubicBezTo>
                  <a:pt x="610692" y="1263232"/>
                  <a:pt x="567809" y="1275633"/>
                  <a:pt x="525442" y="1291132"/>
                </a:cubicBezTo>
                <a:cubicBezTo>
                  <a:pt x="483077" y="1306632"/>
                  <a:pt x="441227" y="1330915"/>
                  <a:pt x="399894" y="1363981"/>
                </a:cubicBezTo>
                <a:cubicBezTo>
                  <a:pt x="342028" y="1409447"/>
                  <a:pt x="295529" y="1463697"/>
                  <a:pt x="260397" y="1526729"/>
                </a:cubicBezTo>
                <a:cubicBezTo>
                  <a:pt x="225263" y="1589761"/>
                  <a:pt x="207697" y="1657444"/>
                  <a:pt x="207697" y="1729776"/>
                </a:cubicBezTo>
                <a:lnTo>
                  <a:pt x="207697" y="2303268"/>
                </a:lnTo>
                <a:lnTo>
                  <a:pt x="1348481" y="2303268"/>
                </a:lnTo>
                <a:lnTo>
                  <a:pt x="1348481" y="2371467"/>
                </a:lnTo>
                <a:lnTo>
                  <a:pt x="139498" y="2371467"/>
                </a:lnTo>
                <a:lnTo>
                  <a:pt x="139498" y="1729776"/>
                </a:lnTo>
                <a:cubicBezTo>
                  <a:pt x="139498" y="1642977"/>
                  <a:pt x="158614" y="1562895"/>
                  <a:pt x="196847" y="1489529"/>
                </a:cubicBezTo>
                <a:cubicBezTo>
                  <a:pt x="235080" y="1416164"/>
                  <a:pt x="287263" y="1355715"/>
                  <a:pt x="353395" y="1308182"/>
                </a:cubicBezTo>
                <a:cubicBezTo>
                  <a:pt x="396795" y="1277183"/>
                  <a:pt x="440710" y="1253416"/>
                  <a:pt x="485143" y="1236883"/>
                </a:cubicBezTo>
                <a:cubicBezTo>
                  <a:pt x="529576" y="1220350"/>
                  <a:pt x="574008" y="1206400"/>
                  <a:pt x="618441" y="1195034"/>
                </a:cubicBezTo>
                <a:cubicBezTo>
                  <a:pt x="662874" y="1183667"/>
                  <a:pt x="707307" y="1173334"/>
                  <a:pt x="751739" y="1164034"/>
                </a:cubicBezTo>
                <a:cubicBezTo>
                  <a:pt x="796172" y="1154734"/>
                  <a:pt x="841122" y="1141818"/>
                  <a:pt x="886587" y="1125285"/>
                </a:cubicBezTo>
                <a:cubicBezTo>
                  <a:pt x="987853" y="1090152"/>
                  <a:pt x="1067935" y="1035386"/>
                  <a:pt x="1126834" y="960987"/>
                </a:cubicBezTo>
                <a:cubicBezTo>
                  <a:pt x="1185733" y="886588"/>
                  <a:pt x="1215183" y="796689"/>
                  <a:pt x="1215183" y="691290"/>
                </a:cubicBezTo>
                <a:cubicBezTo>
                  <a:pt x="1215183" y="618958"/>
                  <a:pt x="1202266" y="552826"/>
                  <a:pt x="1176433" y="492893"/>
                </a:cubicBezTo>
                <a:cubicBezTo>
                  <a:pt x="1150600" y="432961"/>
                  <a:pt x="1114951" y="381812"/>
                  <a:pt x="1069485" y="339445"/>
                </a:cubicBezTo>
                <a:cubicBezTo>
                  <a:pt x="1024019" y="297079"/>
                  <a:pt x="970286" y="264013"/>
                  <a:pt x="908287" y="240247"/>
                </a:cubicBezTo>
                <a:cubicBezTo>
                  <a:pt x="846288" y="216481"/>
                  <a:pt x="780155" y="204597"/>
                  <a:pt x="709890" y="204597"/>
                </a:cubicBezTo>
                <a:cubicBezTo>
                  <a:pt x="633424" y="204597"/>
                  <a:pt x="564708" y="218031"/>
                  <a:pt x="503743" y="244897"/>
                </a:cubicBezTo>
                <a:cubicBezTo>
                  <a:pt x="442777" y="271763"/>
                  <a:pt x="390594" y="308446"/>
                  <a:pt x="347195" y="354945"/>
                </a:cubicBezTo>
                <a:cubicBezTo>
                  <a:pt x="303795" y="401445"/>
                  <a:pt x="270730" y="454660"/>
                  <a:pt x="247996" y="514593"/>
                </a:cubicBezTo>
                <a:cubicBezTo>
                  <a:pt x="225263" y="574525"/>
                  <a:pt x="213897" y="637558"/>
                  <a:pt x="213897" y="703691"/>
                </a:cubicBezTo>
                <a:lnTo>
                  <a:pt x="142598" y="703691"/>
                </a:lnTo>
                <a:cubicBezTo>
                  <a:pt x="142598" y="629291"/>
                  <a:pt x="156031" y="557476"/>
                  <a:pt x="182898" y="488243"/>
                </a:cubicBezTo>
                <a:cubicBezTo>
                  <a:pt x="209764" y="419011"/>
                  <a:pt x="247996" y="357012"/>
                  <a:pt x="297596" y="302246"/>
                </a:cubicBezTo>
                <a:cubicBezTo>
                  <a:pt x="347195" y="247480"/>
                  <a:pt x="407645" y="203564"/>
                  <a:pt x="478943" y="170498"/>
                </a:cubicBezTo>
                <a:cubicBezTo>
                  <a:pt x="550242" y="137431"/>
                  <a:pt x="630325" y="120899"/>
                  <a:pt x="719190" y="120899"/>
                </a:cubicBezTo>
                <a:close/>
                <a:moveTo>
                  <a:pt x="5457132" y="71299"/>
                </a:moveTo>
                <a:cubicBezTo>
                  <a:pt x="5376534" y="71299"/>
                  <a:pt x="5298002" y="86282"/>
                  <a:pt x="5221536" y="116249"/>
                </a:cubicBezTo>
                <a:cubicBezTo>
                  <a:pt x="5145070" y="146215"/>
                  <a:pt x="5077388" y="188065"/>
                  <a:pt x="5018489" y="241797"/>
                </a:cubicBezTo>
                <a:cubicBezTo>
                  <a:pt x="4959590" y="295530"/>
                  <a:pt x="4912057" y="360628"/>
                  <a:pt x="4875890" y="437094"/>
                </a:cubicBezTo>
                <a:cubicBezTo>
                  <a:pt x="4839724" y="513560"/>
                  <a:pt x="4821642" y="599325"/>
                  <a:pt x="4821642" y="694391"/>
                </a:cubicBezTo>
                <a:lnTo>
                  <a:pt x="4821642" y="1866174"/>
                </a:lnTo>
                <a:cubicBezTo>
                  <a:pt x="4821642" y="1959173"/>
                  <a:pt x="4839724" y="2043905"/>
                  <a:pt x="4875890" y="2120370"/>
                </a:cubicBezTo>
                <a:cubicBezTo>
                  <a:pt x="4912057" y="2196836"/>
                  <a:pt x="4959590" y="2262452"/>
                  <a:pt x="5018489" y="2317218"/>
                </a:cubicBezTo>
                <a:cubicBezTo>
                  <a:pt x="5077388" y="2371983"/>
                  <a:pt x="5145070" y="2413833"/>
                  <a:pt x="5221536" y="2442766"/>
                </a:cubicBezTo>
                <a:cubicBezTo>
                  <a:pt x="5298002" y="2471699"/>
                  <a:pt x="5376534" y="2486166"/>
                  <a:pt x="5457132" y="2486166"/>
                </a:cubicBezTo>
                <a:cubicBezTo>
                  <a:pt x="5537731" y="2486166"/>
                  <a:pt x="5615746" y="2471699"/>
                  <a:pt x="5691179" y="2442766"/>
                </a:cubicBezTo>
                <a:cubicBezTo>
                  <a:pt x="5766610" y="2413833"/>
                  <a:pt x="5833776" y="2371983"/>
                  <a:pt x="5892676" y="2317218"/>
                </a:cubicBezTo>
                <a:cubicBezTo>
                  <a:pt x="5951574" y="2262452"/>
                  <a:pt x="5999108" y="2196836"/>
                  <a:pt x="6035274" y="2120370"/>
                </a:cubicBezTo>
                <a:cubicBezTo>
                  <a:pt x="6071440" y="2043905"/>
                  <a:pt x="6089523" y="1959173"/>
                  <a:pt x="6089523" y="1866174"/>
                </a:cubicBezTo>
                <a:lnTo>
                  <a:pt x="6089523" y="694391"/>
                </a:lnTo>
                <a:cubicBezTo>
                  <a:pt x="6089523" y="599325"/>
                  <a:pt x="6071440" y="513560"/>
                  <a:pt x="6035274" y="437094"/>
                </a:cubicBezTo>
                <a:cubicBezTo>
                  <a:pt x="5999108" y="360628"/>
                  <a:pt x="5951574" y="295530"/>
                  <a:pt x="5892676" y="241797"/>
                </a:cubicBezTo>
                <a:cubicBezTo>
                  <a:pt x="5833776" y="188065"/>
                  <a:pt x="5766610" y="146215"/>
                  <a:pt x="5691179" y="116249"/>
                </a:cubicBezTo>
                <a:cubicBezTo>
                  <a:pt x="5615746" y="86282"/>
                  <a:pt x="5537731" y="71299"/>
                  <a:pt x="5457132" y="71299"/>
                </a:cubicBezTo>
                <a:close/>
                <a:moveTo>
                  <a:pt x="2284037" y="71299"/>
                </a:moveTo>
                <a:cubicBezTo>
                  <a:pt x="2203439" y="71299"/>
                  <a:pt x="2124906" y="86282"/>
                  <a:pt x="2048441" y="116249"/>
                </a:cubicBezTo>
                <a:cubicBezTo>
                  <a:pt x="1971975" y="146215"/>
                  <a:pt x="1904293" y="188065"/>
                  <a:pt x="1845393" y="241797"/>
                </a:cubicBezTo>
                <a:cubicBezTo>
                  <a:pt x="1786494" y="295530"/>
                  <a:pt x="1738962" y="360628"/>
                  <a:pt x="1702796" y="437094"/>
                </a:cubicBezTo>
                <a:cubicBezTo>
                  <a:pt x="1666630" y="513560"/>
                  <a:pt x="1648547" y="599325"/>
                  <a:pt x="1648547" y="694391"/>
                </a:cubicBezTo>
                <a:lnTo>
                  <a:pt x="1648547" y="1866174"/>
                </a:lnTo>
                <a:cubicBezTo>
                  <a:pt x="1648547" y="1959173"/>
                  <a:pt x="1666630" y="2043905"/>
                  <a:pt x="1702796" y="2120370"/>
                </a:cubicBezTo>
                <a:cubicBezTo>
                  <a:pt x="1738962" y="2196836"/>
                  <a:pt x="1786494" y="2262452"/>
                  <a:pt x="1845393" y="2317218"/>
                </a:cubicBezTo>
                <a:cubicBezTo>
                  <a:pt x="1904293" y="2371983"/>
                  <a:pt x="1971975" y="2413833"/>
                  <a:pt x="2048441" y="2442766"/>
                </a:cubicBezTo>
                <a:cubicBezTo>
                  <a:pt x="2124906" y="2471699"/>
                  <a:pt x="2203439" y="2486166"/>
                  <a:pt x="2284037" y="2486166"/>
                </a:cubicBezTo>
                <a:cubicBezTo>
                  <a:pt x="2364636" y="2486166"/>
                  <a:pt x="2442652" y="2471699"/>
                  <a:pt x="2518085" y="2442766"/>
                </a:cubicBezTo>
                <a:cubicBezTo>
                  <a:pt x="2593516" y="2413833"/>
                  <a:pt x="2660682" y="2371983"/>
                  <a:pt x="2719581" y="2317218"/>
                </a:cubicBezTo>
                <a:cubicBezTo>
                  <a:pt x="2778480" y="2262452"/>
                  <a:pt x="2826013" y="2196836"/>
                  <a:pt x="2862180" y="2120370"/>
                </a:cubicBezTo>
                <a:cubicBezTo>
                  <a:pt x="2898346" y="2043905"/>
                  <a:pt x="2916429" y="1959173"/>
                  <a:pt x="2916429" y="1866174"/>
                </a:cubicBezTo>
                <a:lnTo>
                  <a:pt x="2916429" y="694391"/>
                </a:lnTo>
                <a:cubicBezTo>
                  <a:pt x="2916429" y="599325"/>
                  <a:pt x="2898346" y="513560"/>
                  <a:pt x="2862180" y="437094"/>
                </a:cubicBezTo>
                <a:cubicBezTo>
                  <a:pt x="2826013" y="360628"/>
                  <a:pt x="2778480" y="295530"/>
                  <a:pt x="2719581" y="241797"/>
                </a:cubicBezTo>
                <a:cubicBezTo>
                  <a:pt x="2660682" y="188065"/>
                  <a:pt x="2593516" y="146215"/>
                  <a:pt x="2518085" y="116249"/>
                </a:cubicBezTo>
                <a:cubicBezTo>
                  <a:pt x="2442652" y="86282"/>
                  <a:pt x="2364636" y="71299"/>
                  <a:pt x="2284037" y="71299"/>
                </a:cubicBezTo>
                <a:close/>
                <a:moveTo>
                  <a:pt x="5457132" y="0"/>
                </a:moveTo>
                <a:cubicBezTo>
                  <a:pt x="5554264" y="0"/>
                  <a:pt x="5645712" y="17050"/>
                  <a:pt x="5731478" y="51149"/>
                </a:cubicBezTo>
                <a:cubicBezTo>
                  <a:pt x="5817244" y="85249"/>
                  <a:pt x="5891642" y="132782"/>
                  <a:pt x="5954675" y="193747"/>
                </a:cubicBezTo>
                <a:cubicBezTo>
                  <a:pt x="6017707" y="254713"/>
                  <a:pt x="6067824" y="328079"/>
                  <a:pt x="6105023" y="413845"/>
                </a:cubicBezTo>
                <a:cubicBezTo>
                  <a:pt x="6142222" y="499610"/>
                  <a:pt x="6160822" y="593125"/>
                  <a:pt x="6160822" y="694391"/>
                </a:cubicBezTo>
                <a:lnTo>
                  <a:pt x="6160822" y="1866174"/>
                </a:lnTo>
                <a:cubicBezTo>
                  <a:pt x="6160822" y="1967439"/>
                  <a:pt x="6142222" y="2060438"/>
                  <a:pt x="6105023" y="2145170"/>
                </a:cubicBezTo>
                <a:cubicBezTo>
                  <a:pt x="6067824" y="2229902"/>
                  <a:pt x="6017707" y="2303268"/>
                  <a:pt x="5954675" y="2365267"/>
                </a:cubicBezTo>
                <a:cubicBezTo>
                  <a:pt x="5891642" y="2427266"/>
                  <a:pt x="5817244" y="2475316"/>
                  <a:pt x="5731478" y="2509415"/>
                </a:cubicBezTo>
                <a:cubicBezTo>
                  <a:pt x="5645712" y="2543515"/>
                  <a:pt x="5554264" y="2560564"/>
                  <a:pt x="5457132" y="2560564"/>
                </a:cubicBezTo>
                <a:cubicBezTo>
                  <a:pt x="5360001" y="2560564"/>
                  <a:pt x="5268552" y="2543515"/>
                  <a:pt x="5182786" y="2509415"/>
                </a:cubicBezTo>
                <a:cubicBezTo>
                  <a:pt x="5097020" y="2475316"/>
                  <a:pt x="5022105" y="2427266"/>
                  <a:pt x="4958040" y="2365267"/>
                </a:cubicBezTo>
                <a:cubicBezTo>
                  <a:pt x="4893973" y="2303268"/>
                  <a:pt x="4843858" y="2229902"/>
                  <a:pt x="4807692" y="2145170"/>
                </a:cubicBezTo>
                <a:cubicBezTo>
                  <a:pt x="4771526" y="2060438"/>
                  <a:pt x="4753442" y="1967439"/>
                  <a:pt x="4753442" y="1866174"/>
                </a:cubicBezTo>
                <a:lnTo>
                  <a:pt x="4753442" y="694391"/>
                </a:lnTo>
                <a:cubicBezTo>
                  <a:pt x="4753442" y="593125"/>
                  <a:pt x="4771526" y="499610"/>
                  <a:pt x="4807692" y="413845"/>
                </a:cubicBezTo>
                <a:cubicBezTo>
                  <a:pt x="4843858" y="328079"/>
                  <a:pt x="4893973" y="254713"/>
                  <a:pt x="4958040" y="193747"/>
                </a:cubicBezTo>
                <a:cubicBezTo>
                  <a:pt x="5022105" y="132782"/>
                  <a:pt x="5097020" y="85249"/>
                  <a:pt x="5182786" y="51149"/>
                </a:cubicBezTo>
                <a:cubicBezTo>
                  <a:pt x="5268552" y="17050"/>
                  <a:pt x="5360001" y="0"/>
                  <a:pt x="5457132" y="0"/>
                </a:cubicBezTo>
                <a:close/>
                <a:moveTo>
                  <a:pt x="3882985" y="0"/>
                </a:moveTo>
                <a:cubicBezTo>
                  <a:pt x="3980117" y="0"/>
                  <a:pt x="4071566" y="14983"/>
                  <a:pt x="4157331" y="44950"/>
                </a:cubicBezTo>
                <a:cubicBezTo>
                  <a:pt x="4243096" y="74916"/>
                  <a:pt x="4317495" y="118832"/>
                  <a:pt x="4380528" y="176698"/>
                </a:cubicBezTo>
                <a:cubicBezTo>
                  <a:pt x="4443560" y="234564"/>
                  <a:pt x="4493677" y="304313"/>
                  <a:pt x="4530875" y="385945"/>
                </a:cubicBezTo>
                <a:cubicBezTo>
                  <a:pt x="4568075" y="467577"/>
                  <a:pt x="4586675" y="560059"/>
                  <a:pt x="4586675" y="663391"/>
                </a:cubicBezTo>
                <a:cubicBezTo>
                  <a:pt x="4586675" y="836988"/>
                  <a:pt x="4547409" y="974937"/>
                  <a:pt x="4468877" y="1077235"/>
                </a:cubicBezTo>
                <a:cubicBezTo>
                  <a:pt x="4390344" y="1179534"/>
                  <a:pt x="4283912" y="1257549"/>
                  <a:pt x="4149582" y="1311282"/>
                </a:cubicBezTo>
                <a:cubicBezTo>
                  <a:pt x="4108248" y="1329882"/>
                  <a:pt x="4066916" y="1342798"/>
                  <a:pt x="4025583" y="1350031"/>
                </a:cubicBezTo>
                <a:cubicBezTo>
                  <a:pt x="3984250" y="1357265"/>
                  <a:pt x="3942401" y="1364498"/>
                  <a:pt x="3900035" y="1371731"/>
                </a:cubicBezTo>
                <a:cubicBezTo>
                  <a:pt x="3857668" y="1378964"/>
                  <a:pt x="3815302" y="1389297"/>
                  <a:pt x="3772937" y="1402731"/>
                </a:cubicBezTo>
                <a:cubicBezTo>
                  <a:pt x="3730570" y="1416164"/>
                  <a:pt x="3687688" y="1438380"/>
                  <a:pt x="3644288" y="1469380"/>
                </a:cubicBezTo>
                <a:cubicBezTo>
                  <a:pt x="3563689" y="1525179"/>
                  <a:pt x="3523390" y="1611978"/>
                  <a:pt x="3523390" y="1729776"/>
                </a:cubicBezTo>
                <a:lnTo>
                  <a:pt x="3523390" y="2163770"/>
                </a:lnTo>
                <a:lnTo>
                  <a:pt x="4521576" y="2163770"/>
                </a:lnTo>
                <a:lnTo>
                  <a:pt x="4521576" y="2231969"/>
                </a:lnTo>
                <a:lnTo>
                  <a:pt x="3452091" y="2231969"/>
                </a:lnTo>
                <a:lnTo>
                  <a:pt x="3452091" y="1729776"/>
                </a:lnTo>
                <a:cubicBezTo>
                  <a:pt x="3452091" y="1663643"/>
                  <a:pt x="3466041" y="1603711"/>
                  <a:pt x="3493940" y="1549979"/>
                </a:cubicBezTo>
                <a:cubicBezTo>
                  <a:pt x="3521840" y="1496246"/>
                  <a:pt x="3559556" y="1451813"/>
                  <a:pt x="3607089" y="1416681"/>
                </a:cubicBezTo>
                <a:cubicBezTo>
                  <a:pt x="3650488" y="1385681"/>
                  <a:pt x="3693371" y="1362431"/>
                  <a:pt x="3735737" y="1346932"/>
                </a:cubicBezTo>
                <a:cubicBezTo>
                  <a:pt x="3778103" y="1331431"/>
                  <a:pt x="3820986" y="1319032"/>
                  <a:pt x="3864385" y="1309732"/>
                </a:cubicBezTo>
                <a:cubicBezTo>
                  <a:pt x="3907785" y="1300432"/>
                  <a:pt x="3950667" y="1292682"/>
                  <a:pt x="3993034" y="1286482"/>
                </a:cubicBezTo>
                <a:cubicBezTo>
                  <a:pt x="4035400" y="1280283"/>
                  <a:pt x="4077249" y="1268916"/>
                  <a:pt x="4118582" y="1252383"/>
                </a:cubicBezTo>
                <a:cubicBezTo>
                  <a:pt x="4242580" y="1206917"/>
                  <a:pt x="4339712" y="1135618"/>
                  <a:pt x="4409978" y="1038486"/>
                </a:cubicBezTo>
                <a:cubicBezTo>
                  <a:pt x="4480243" y="941354"/>
                  <a:pt x="4515376" y="818389"/>
                  <a:pt x="4515376" y="669591"/>
                </a:cubicBezTo>
                <a:cubicBezTo>
                  <a:pt x="4515376" y="582792"/>
                  <a:pt x="4498842" y="501677"/>
                  <a:pt x="4465777" y="426244"/>
                </a:cubicBezTo>
                <a:cubicBezTo>
                  <a:pt x="4432710" y="350812"/>
                  <a:pt x="4387761" y="286230"/>
                  <a:pt x="4330929" y="232497"/>
                </a:cubicBezTo>
                <a:cubicBezTo>
                  <a:pt x="4274096" y="178765"/>
                  <a:pt x="4206931" y="136398"/>
                  <a:pt x="4129431" y="105399"/>
                </a:cubicBezTo>
                <a:cubicBezTo>
                  <a:pt x="4051933" y="74399"/>
                  <a:pt x="3969784" y="58899"/>
                  <a:pt x="3882985" y="58899"/>
                </a:cubicBezTo>
                <a:cubicBezTo>
                  <a:pt x="3785853" y="58899"/>
                  <a:pt x="3698021" y="76465"/>
                  <a:pt x="3619488" y="111599"/>
                </a:cubicBezTo>
                <a:cubicBezTo>
                  <a:pt x="3540956" y="146731"/>
                  <a:pt x="3473791" y="193747"/>
                  <a:pt x="3417992" y="252647"/>
                </a:cubicBezTo>
                <a:cubicBezTo>
                  <a:pt x="3362192" y="311546"/>
                  <a:pt x="3319309" y="380262"/>
                  <a:pt x="3289343" y="458794"/>
                </a:cubicBezTo>
                <a:cubicBezTo>
                  <a:pt x="3259377" y="537326"/>
                  <a:pt x="3244394" y="618958"/>
                  <a:pt x="3244394" y="703691"/>
                </a:cubicBezTo>
                <a:lnTo>
                  <a:pt x="3176195" y="703691"/>
                </a:lnTo>
                <a:cubicBezTo>
                  <a:pt x="3176195" y="606559"/>
                  <a:pt x="3193245" y="515110"/>
                  <a:pt x="3227344" y="429344"/>
                </a:cubicBezTo>
                <a:cubicBezTo>
                  <a:pt x="3261444" y="343579"/>
                  <a:pt x="3309493" y="269180"/>
                  <a:pt x="3371492" y="206147"/>
                </a:cubicBezTo>
                <a:cubicBezTo>
                  <a:pt x="3433491" y="143115"/>
                  <a:pt x="3507891" y="92999"/>
                  <a:pt x="3594689" y="55799"/>
                </a:cubicBezTo>
                <a:cubicBezTo>
                  <a:pt x="3681488" y="18600"/>
                  <a:pt x="3777587" y="0"/>
                  <a:pt x="3882985" y="0"/>
                </a:cubicBezTo>
                <a:close/>
                <a:moveTo>
                  <a:pt x="2284037" y="0"/>
                </a:moveTo>
                <a:cubicBezTo>
                  <a:pt x="2381169" y="0"/>
                  <a:pt x="2472619" y="17050"/>
                  <a:pt x="2558384" y="51149"/>
                </a:cubicBezTo>
                <a:cubicBezTo>
                  <a:pt x="2644149" y="85249"/>
                  <a:pt x="2718548" y="132782"/>
                  <a:pt x="2781581" y="193747"/>
                </a:cubicBezTo>
                <a:cubicBezTo>
                  <a:pt x="2844613" y="254713"/>
                  <a:pt x="2894729" y="328079"/>
                  <a:pt x="2931928" y="413845"/>
                </a:cubicBezTo>
                <a:cubicBezTo>
                  <a:pt x="2969128" y="499610"/>
                  <a:pt x="2987728" y="593125"/>
                  <a:pt x="2987728" y="694391"/>
                </a:cubicBezTo>
                <a:lnTo>
                  <a:pt x="2987728" y="1866174"/>
                </a:lnTo>
                <a:cubicBezTo>
                  <a:pt x="2987728" y="1967439"/>
                  <a:pt x="2969128" y="2060438"/>
                  <a:pt x="2931928" y="2145170"/>
                </a:cubicBezTo>
                <a:cubicBezTo>
                  <a:pt x="2894729" y="2229902"/>
                  <a:pt x="2844613" y="2303268"/>
                  <a:pt x="2781581" y="2365267"/>
                </a:cubicBezTo>
                <a:cubicBezTo>
                  <a:pt x="2718548" y="2427266"/>
                  <a:pt x="2644149" y="2475316"/>
                  <a:pt x="2558384" y="2509415"/>
                </a:cubicBezTo>
                <a:cubicBezTo>
                  <a:pt x="2472619" y="2543515"/>
                  <a:pt x="2381169" y="2560564"/>
                  <a:pt x="2284037" y="2560564"/>
                </a:cubicBezTo>
                <a:cubicBezTo>
                  <a:pt x="2186905" y="2560564"/>
                  <a:pt x="2095457" y="2543515"/>
                  <a:pt x="2009691" y="2509415"/>
                </a:cubicBezTo>
                <a:cubicBezTo>
                  <a:pt x="1923926" y="2475316"/>
                  <a:pt x="1849010" y="2427266"/>
                  <a:pt x="1784945" y="2365267"/>
                </a:cubicBezTo>
                <a:cubicBezTo>
                  <a:pt x="1720879" y="2303268"/>
                  <a:pt x="1670763" y="2229902"/>
                  <a:pt x="1634597" y="2145170"/>
                </a:cubicBezTo>
                <a:cubicBezTo>
                  <a:pt x="1598431" y="2060438"/>
                  <a:pt x="1580348" y="1967439"/>
                  <a:pt x="1580348" y="1866174"/>
                </a:cubicBezTo>
                <a:lnTo>
                  <a:pt x="1580348" y="694391"/>
                </a:lnTo>
                <a:cubicBezTo>
                  <a:pt x="1580348" y="593125"/>
                  <a:pt x="1598431" y="499610"/>
                  <a:pt x="1634597" y="413845"/>
                </a:cubicBezTo>
                <a:cubicBezTo>
                  <a:pt x="1670763" y="328079"/>
                  <a:pt x="1720879" y="254713"/>
                  <a:pt x="1784945" y="193747"/>
                </a:cubicBezTo>
                <a:cubicBezTo>
                  <a:pt x="1849010" y="132782"/>
                  <a:pt x="1923926" y="85249"/>
                  <a:pt x="2009691" y="51149"/>
                </a:cubicBezTo>
                <a:cubicBezTo>
                  <a:pt x="2095457" y="17050"/>
                  <a:pt x="2186905" y="0"/>
                  <a:pt x="2284037" y="0"/>
                </a:cubicBezTo>
                <a:close/>
                <a:moveTo>
                  <a:pt x="709890" y="0"/>
                </a:moveTo>
                <a:cubicBezTo>
                  <a:pt x="807022" y="0"/>
                  <a:pt x="898471" y="14983"/>
                  <a:pt x="984236" y="44950"/>
                </a:cubicBezTo>
                <a:cubicBezTo>
                  <a:pt x="1070001" y="74916"/>
                  <a:pt x="1144401" y="118832"/>
                  <a:pt x="1207433" y="176698"/>
                </a:cubicBezTo>
                <a:cubicBezTo>
                  <a:pt x="1270466" y="234564"/>
                  <a:pt x="1320581" y="304313"/>
                  <a:pt x="1357781" y="385945"/>
                </a:cubicBezTo>
                <a:cubicBezTo>
                  <a:pt x="1394980" y="467577"/>
                  <a:pt x="1413580" y="560059"/>
                  <a:pt x="1413580" y="663391"/>
                </a:cubicBezTo>
                <a:cubicBezTo>
                  <a:pt x="1413580" y="836988"/>
                  <a:pt x="1374314" y="974937"/>
                  <a:pt x="1295782" y="1077235"/>
                </a:cubicBezTo>
                <a:cubicBezTo>
                  <a:pt x="1217249" y="1179534"/>
                  <a:pt x="1110817" y="1257549"/>
                  <a:pt x="976486" y="1311282"/>
                </a:cubicBezTo>
                <a:cubicBezTo>
                  <a:pt x="935153" y="1329882"/>
                  <a:pt x="893821" y="1342798"/>
                  <a:pt x="852488" y="1350031"/>
                </a:cubicBezTo>
                <a:cubicBezTo>
                  <a:pt x="811155" y="1357265"/>
                  <a:pt x="769306" y="1364498"/>
                  <a:pt x="726940" y="1371731"/>
                </a:cubicBezTo>
                <a:cubicBezTo>
                  <a:pt x="684574" y="1378964"/>
                  <a:pt x="642207" y="1389297"/>
                  <a:pt x="599842" y="1402731"/>
                </a:cubicBezTo>
                <a:cubicBezTo>
                  <a:pt x="557475" y="1416164"/>
                  <a:pt x="514593" y="1438380"/>
                  <a:pt x="471193" y="1469380"/>
                </a:cubicBezTo>
                <a:cubicBezTo>
                  <a:pt x="390594" y="1525179"/>
                  <a:pt x="350295" y="1611978"/>
                  <a:pt x="350295" y="1729776"/>
                </a:cubicBezTo>
                <a:lnTo>
                  <a:pt x="350295" y="2163770"/>
                </a:lnTo>
                <a:lnTo>
                  <a:pt x="1348481" y="2163770"/>
                </a:lnTo>
                <a:lnTo>
                  <a:pt x="1348481" y="2231969"/>
                </a:lnTo>
                <a:lnTo>
                  <a:pt x="278996" y="2231969"/>
                </a:lnTo>
                <a:lnTo>
                  <a:pt x="278996" y="1729776"/>
                </a:lnTo>
                <a:cubicBezTo>
                  <a:pt x="278996" y="1663643"/>
                  <a:pt x="292946" y="1603711"/>
                  <a:pt x="320846" y="1549979"/>
                </a:cubicBezTo>
                <a:cubicBezTo>
                  <a:pt x="348745" y="1496246"/>
                  <a:pt x="386461" y="1451813"/>
                  <a:pt x="433994" y="1416681"/>
                </a:cubicBezTo>
                <a:cubicBezTo>
                  <a:pt x="477393" y="1385681"/>
                  <a:pt x="520276" y="1362431"/>
                  <a:pt x="562642" y="1346932"/>
                </a:cubicBezTo>
                <a:cubicBezTo>
                  <a:pt x="605008" y="1331431"/>
                  <a:pt x="647891" y="1319032"/>
                  <a:pt x="691291" y="1309732"/>
                </a:cubicBezTo>
                <a:cubicBezTo>
                  <a:pt x="734690" y="1300432"/>
                  <a:pt x="777572" y="1292682"/>
                  <a:pt x="819938" y="1286482"/>
                </a:cubicBezTo>
                <a:cubicBezTo>
                  <a:pt x="862305" y="1280283"/>
                  <a:pt x="904154" y="1268916"/>
                  <a:pt x="945487" y="1252383"/>
                </a:cubicBezTo>
                <a:cubicBezTo>
                  <a:pt x="1069485" y="1206917"/>
                  <a:pt x="1166617" y="1135618"/>
                  <a:pt x="1236882" y="1038486"/>
                </a:cubicBezTo>
                <a:cubicBezTo>
                  <a:pt x="1307148" y="941354"/>
                  <a:pt x="1342281" y="818389"/>
                  <a:pt x="1342281" y="669591"/>
                </a:cubicBezTo>
                <a:cubicBezTo>
                  <a:pt x="1342281" y="582792"/>
                  <a:pt x="1325749" y="501677"/>
                  <a:pt x="1292682" y="426244"/>
                </a:cubicBezTo>
                <a:cubicBezTo>
                  <a:pt x="1259616" y="350812"/>
                  <a:pt x="1214666" y="286230"/>
                  <a:pt x="1157833" y="232497"/>
                </a:cubicBezTo>
                <a:cubicBezTo>
                  <a:pt x="1101002" y="178765"/>
                  <a:pt x="1033835" y="136398"/>
                  <a:pt x="956337" y="105399"/>
                </a:cubicBezTo>
                <a:cubicBezTo>
                  <a:pt x="878838" y="74399"/>
                  <a:pt x="796689" y="58899"/>
                  <a:pt x="709890" y="58899"/>
                </a:cubicBezTo>
                <a:cubicBezTo>
                  <a:pt x="612758" y="58899"/>
                  <a:pt x="524926" y="76465"/>
                  <a:pt x="446394" y="111599"/>
                </a:cubicBezTo>
                <a:cubicBezTo>
                  <a:pt x="367862" y="146731"/>
                  <a:pt x="300696" y="193747"/>
                  <a:pt x="244896" y="252647"/>
                </a:cubicBezTo>
                <a:cubicBezTo>
                  <a:pt x="189097" y="311546"/>
                  <a:pt x="146215" y="380262"/>
                  <a:pt x="116249" y="458794"/>
                </a:cubicBezTo>
                <a:cubicBezTo>
                  <a:pt x="86282" y="537326"/>
                  <a:pt x="71299" y="618958"/>
                  <a:pt x="71299" y="703691"/>
                </a:cubicBezTo>
                <a:lnTo>
                  <a:pt x="3100" y="703691"/>
                </a:lnTo>
                <a:cubicBezTo>
                  <a:pt x="3100" y="606559"/>
                  <a:pt x="20149" y="515110"/>
                  <a:pt x="54249" y="429344"/>
                </a:cubicBezTo>
                <a:cubicBezTo>
                  <a:pt x="88349" y="343579"/>
                  <a:pt x="136398" y="269180"/>
                  <a:pt x="198397" y="206147"/>
                </a:cubicBezTo>
                <a:cubicBezTo>
                  <a:pt x="260397" y="143115"/>
                  <a:pt x="334795" y="92999"/>
                  <a:pt x="421594" y="55799"/>
                </a:cubicBezTo>
                <a:cubicBezTo>
                  <a:pt x="508393" y="18600"/>
                  <a:pt x="604491" y="0"/>
                  <a:pt x="709890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7D78DDB-D391-43A4-B2A4-F996E1986599}"/>
              </a:ext>
            </a:extLst>
          </p:cNvPr>
          <p:cNvSpPr txBox="1"/>
          <p:nvPr userDrawn="1"/>
        </p:nvSpPr>
        <p:spPr>
          <a:xfrm flipH="1">
            <a:off x="565602" y="5955084"/>
            <a:ext cx="10993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0E2A6B-A809-4840-BF14-8648BC0BDF87}" type="slidenum">
              <a:rPr kumimoji="0" lang="id-ID" sz="2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Questrial" panose="02000000000000000000" pitchFamily="2" charset="0"/>
                <a:ea typeface="Open Sans" panose="020B0606030504020204" pitchFamily="34" charset="0"/>
                <a:cs typeface="Poppins" panose="02000000000000000000" pitchFamily="2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25000"/>
                  </a:srgbClr>
                </a:solidFill>
                <a:effectLst/>
                <a:uLnTx/>
                <a:uFillTx/>
                <a:latin typeface="Questrial" panose="02000000000000000000" pitchFamily="2" charset="0"/>
                <a:ea typeface="Open Sans" panose="020B0606030504020204" pitchFamily="34" charset="0"/>
                <a:cs typeface="Poppins" panose="02000000000000000000" pitchFamily="2" charset="0"/>
              </a:rPr>
              <a:t>/100</a:t>
            </a:r>
            <a:endParaRPr kumimoji="0" lang="id-ID" sz="24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25000"/>
                </a:srgbClr>
              </a:solidFill>
              <a:effectLst/>
              <a:uLnTx/>
              <a:uFillTx/>
              <a:latin typeface="Questrial" panose="02000000000000000000" pitchFamily="2" charset="0"/>
              <a:ea typeface="Open Sans" panose="020B0606030504020204" pitchFamily="34" charset="0"/>
              <a:cs typeface="Poppins" panose="02000000000000000000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0E93425-FE4B-44D1-8653-ACC94BC68FA0}"/>
              </a:ext>
            </a:extLst>
          </p:cNvPr>
          <p:cNvCxnSpPr>
            <a:cxnSpLocks/>
          </p:cNvCxnSpPr>
          <p:nvPr userDrawn="1"/>
        </p:nvCxnSpPr>
        <p:spPr>
          <a:xfrm>
            <a:off x="1764976" y="6273617"/>
            <a:ext cx="7434262" cy="0"/>
          </a:xfrm>
          <a:prstGeom prst="line">
            <a:avLst/>
          </a:prstGeom>
          <a:ln w="69850" cap="rnd">
            <a:solidFill>
              <a:schemeClr val="bg1">
                <a:alpha val="1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6F30112-6E46-4C30-80D4-674F8F628C5C}"/>
              </a:ext>
            </a:extLst>
          </p:cNvPr>
          <p:cNvGrpSpPr/>
          <p:nvPr userDrawn="1"/>
        </p:nvGrpSpPr>
        <p:grpSpPr>
          <a:xfrm>
            <a:off x="9412901" y="6139572"/>
            <a:ext cx="1985872" cy="268090"/>
            <a:chOff x="9412901" y="6139572"/>
            <a:chExt cx="1985872" cy="268090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7E754C04-90AB-4D94-950B-8DC6B553DDFE}"/>
                </a:ext>
              </a:extLst>
            </p:cNvPr>
            <p:cNvSpPr/>
            <p:nvPr/>
          </p:nvSpPr>
          <p:spPr>
            <a:xfrm>
              <a:off x="9412901" y="6139572"/>
              <a:ext cx="1021579" cy="268090"/>
            </a:xfrm>
            <a:prstGeom prst="roundRect">
              <a:avLst>
                <a:gd name="adj" fmla="val 3105"/>
              </a:avLst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Questrial" panose="02000000000000000000" pitchFamily="2" charset="0"/>
                  <a:ea typeface="+mn-ea"/>
                  <a:cs typeface="Poppins" panose="00000500000000000000" pitchFamily="2" charset="0"/>
                </a:rPr>
                <a:t>@twenty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Questrial" panose="02000000000000000000" pitchFamily="2" charset="0"/>
                <a:ea typeface="+mn-ea"/>
                <a:cs typeface="+mn-cs"/>
              </a:endParaRPr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041C972B-1162-4128-B6F8-9F1511539071}"/>
                </a:ext>
              </a:extLst>
            </p:cNvPr>
            <p:cNvGrpSpPr/>
            <p:nvPr userDrawn="1"/>
          </p:nvGrpSpPr>
          <p:grpSpPr>
            <a:xfrm>
              <a:off x="10452803" y="6173595"/>
              <a:ext cx="945970" cy="198000"/>
              <a:chOff x="10452803" y="6173595"/>
              <a:chExt cx="945970" cy="198000"/>
            </a:xfrm>
            <a:solidFill>
              <a:schemeClr val="bg1">
                <a:lumMod val="85000"/>
              </a:schemeClr>
            </a:solidFill>
          </p:grpSpPr>
          <p:sp>
            <p:nvSpPr>
              <p:cNvPr id="18" name="Freeform 85">
                <a:extLst>
                  <a:ext uri="{FF2B5EF4-FFF2-40B4-BE49-F238E27FC236}">
                    <a16:creationId xmlns:a16="http://schemas.microsoft.com/office/drawing/2014/main" id="{4ADF95AB-D82E-44B3-9712-91E69FA9FE9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1190834" y="6191294"/>
                <a:ext cx="207939" cy="167141"/>
              </a:xfrm>
              <a:custGeom>
                <a:avLst/>
                <a:gdLst>
                  <a:gd name="T0" fmla="*/ 250282 w 462"/>
                  <a:gd name="T1" fmla="*/ 24258 h 374"/>
                  <a:gd name="T2" fmla="*/ 250282 w 462"/>
                  <a:gd name="T3" fmla="*/ 24258 h 374"/>
                  <a:gd name="T4" fmla="*/ 221508 w 462"/>
                  <a:gd name="T5" fmla="*/ 33962 h 374"/>
                  <a:gd name="T6" fmla="*/ 240510 w 462"/>
                  <a:gd name="T7" fmla="*/ 5391 h 374"/>
                  <a:gd name="T8" fmla="*/ 211192 w 462"/>
                  <a:gd name="T9" fmla="*/ 19407 h 374"/>
                  <a:gd name="T10" fmla="*/ 173189 w 462"/>
                  <a:gd name="T11" fmla="*/ 0 h 374"/>
                  <a:gd name="T12" fmla="*/ 119983 w 462"/>
                  <a:gd name="T13" fmla="*/ 52829 h 374"/>
                  <a:gd name="T14" fmla="*/ 124870 w 462"/>
                  <a:gd name="T15" fmla="*/ 62532 h 374"/>
                  <a:gd name="T16" fmla="*/ 19002 w 462"/>
                  <a:gd name="T17" fmla="*/ 10242 h 374"/>
                  <a:gd name="T18" fmla="*/ 9229 w 462"/>
                  <a:gd name="T19" fmla="*/ 38813 h 374"/>
                  <a:gd name="T20" fmla="*/ 33118 w 462"/>
                  <a:gd name="T21" fmla="*/ 81400 h 374"/>
                  <a:gd name="T22" fmla="*/ 9229 w 462"/>
                  <a:gd name="T23" fmla="*/ 72236 h 374"/>
                  <a:gd name="T24" fmla="*/ 9229 w 462"/>
                  <a:gd name="T25" fmla="*/ 72236 h 374"/>
                  <a:gd name="T26" fmla="*/ 53205 w 462"/>
                  <a:gd name="T27" fmla="*/ 124526 h 374"/>
                  <a:gd name="T28" fmla="*/ 38004 w 462"/>
                  <a:gd name="T29" fmla="*/ 124526 h 374"/>
                  <a:gd name="T30" fmla="*/ 28774 w 462"/>
                  <a:gd name="T31" fmla="*/ 124526 h 374"/>
                  <a:gd name="T32" fmla="*/ 77093 w 462"/>
                  <a:gd name="T33" fmla="*/ 158487 h 374"/>
                  <a:gd name="T34" fmla="*/ 14116 w 462"/>
                  <a:gd name="T35" fmla="*/ 182206 h 374"/>
                  <a:gd name="T36" fmla="*/ 0 w 462"/>
                  <a:gd name="T37" fmla="*/ 182206 h 374"/>
                  <a:gd name="T38" fmla="*/ 77093 w 462"/>
                  <a:gd name="T39" fmla="*/ 201074 h 374"/>
                  <a:gd name="T40" fmla="*/ 221508 w 462"/>
                  <a:gd name="T41" fmla="*/ 57681 h 374"/>
                  <a:gd name="T42" fmla="*/ 221508 w 462"/>
                  <a:gd name="T43" fmla="*/ 52829 h 374"/>
                  <a:gd name="T44" fmla="*/ 250282 w 462"/>
                  <a:gd name="T45" fmla="*/ 24258 h 374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462" h="374">
                    <a:moveTo>
                      <a:pt x="461" y="45"/>
                    </a:moveTo>
                    <a:lnTo>
                      <a:pt x="461" y="45"/>
                    </a:lnTo>
                    <a:cubicBezTo>
                      <a:pt x="443" y="54"/>
                      <a:pt x="425" y="63"/>
                      <a:pt x="408" y="63"/>
                    </a:cubicBezTo>
                    <a:cubicBezTo>
                      <a:pt x="425" y="54"/>
                      <a:pt x="443" y="36"/>
                      <a:pt x="443" y="10"/>
                    </a:cubicBezTo>
                    <a:cubicBezTo>
                      <a:pt x="425" y="19"/>
                      <a:pt x="408" y="27"/>
                      <a:pt x="389" y="36"/>
                    </a:cubicBezTo>
                    <a:cubicBezTo>
                      <a:pt x="372" y="19"/>
                      <a:pt x="345" y="0"/>
                      <a:pt x="319" y="0"/>
                    </a:cubicBezTo>
                    <a:cubicBezTo>
                      <a:pt x="265" y="0"/>
                      <a:pt x="221" y="45"/>
                      <a:pt x="221" y="98"/>
                    </a:cubicBezTo>
                    <a:cubicBezTo>
                      <a:pt x="221" y="107"/>
                      <a:pt x="221" y="116"/>
                      <a:pt x="230" y="116"/>
                    </a:cubicBezTo>
                    <a:cubicBezTo>
                      <a:pt x="151" y="116"/>
                      <a:pt x="79" y="81"/>
                      <a:pt x="35" y="19"/>
                    </a:cubicBezTo>
                    <a:cubicBezTo>
                      <a:pt x="26" y="36"/>
                      <a:pt x="17" y="54"/>
                      <a:pt x="17" y="72"/>
                    </a:cubicBezTo>
                    <a:cubicBezTo>
                      <a:pt x="17" y="98"/>
                      <a:pt x="35" y="134"/>
                      <a:pt x="61" y="151"/>
                    </a:cubicBezTo>
                    <a:cubicBezTo>
                      <a:pt x="44" y="143"/>
                      <a:pt x="35" y="143"/>
                      <a:pt x="17" y="134"/>
                    </a:cubicBezTo>
                    <a:cubicBezTo>
                      <a:pt x="17" y="178"/>
                      <a:pt x="53" y="222"/>
                      <a:pt x="98" y="231"/>
                    </a:cubicBezTo>
                    <a:cubicBezTo>
                      <a:pt x="89" y="231"/>
                      <a:pt x="79" y="231"/>
                      <a:pt x="70" y="231"/>
                    </a:cubicBezTo>
                    <a:cubicBezTo>
                      <a:pt x="61" y="231"/>
                      <a:pt x="61" y="231"/>
                      <a:pt x="53" y="231"/>
                    </a:cubicBezTo>
                    <a:cubicBezTo>
                      <a:pt x="61" y="266"/>
                      <a:pt x="98" y="294"/>
                      <a:pt x="142" y="294"/>
                    </a:cubicBezTo>
                    <a:cubicBezTo>
                      <a:pt x="106" y="319"/>
                      <a:pt x="70" y="338"/>
                      <a:pt x="26" y="338"/>
                    </a:cubicBezTo>
                    <a:cubicBezTo>
                      <a:pt x="17" y="338"/>
                      <a:pt x="8" y="338"/>
                      <a:pt x="0" y="338"/>
                    </a:cubicBezTo>
                    <a:cubicBezTo>
                      <a:pt x="44" y="364"/>
                      <a:pt x="89" y="373"/>
                      <a:pt x="142" y="373"/>
                    </a:cubicBezTo>
                    <a:cubicBezTo>
                      <a:pt x="319" y="373"/>
                      <a:pt x="408" y="231"/>
                      <a:pt x="408" y="107"/>
                    </a:cubicBezTo>
                    <a:lnTo>
                      <a:pt x="408" y="98"/>
                    </a:lnTo>
                    <a:cubicBezTo>
                      <a:pt x="434" y="81"/>
                      <a:pt x="443" y="72"/>
                      <a:pt x="461" y="45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lIns="34290" tIns="17145" rIns="34290" bIns="17145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" name="Freeform 106">
                <a:extLst>
                  <a:ext uri="{FF2B5EF4-FFF2-40B4-BE49-F238E27FC236}">
                    <a16:creationId xmlns:a16="http://schemas.microsoft.com/office/drawing/2014/main" id="{FC1CC572-E997-4F27-A850-C49E7CC95ED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0452803" y="6178134"/>
                <a:ext cx="192146" cy="193461"/>
              </a:xfrm>
              <a:custGeom>
                <a:avLst/>
                <a:gdLst>
                  <a:gd name="T0" fmla="*/ 202395 w 426"/>
                  <a:gd name="T1" fmla="*/ 0 h 427"/>
                  <a:gd name="T2" fmla="*/ 202395 w 426"/>
                  <a:gd name="T3" fmla="*/ 0 h 427"/>
                  <a:gd name="T4" fmla="*/ 28836 w 426"/>
                  <a:gd name="T5" fmla="*/ 0 h 427"/>
                  <a:gd name="T6" fmla="*/ 0 w 426"/>
                  <a:gd name="T7" fmla="*/ 28965 h 427"/>
                  <a:gd name="T8" fmla="*/ 0 w 426"/>
                  <a:gd name="T9" fmla="*/ 203304 h 427"/>
                  <a:gd name="T10" fmla="*/ 28836 w 426"/>
                  <a:gd name="T11" fmla="*/ 232815 h 427"/>
                  <a:gd name="T12" fmla="*/ 115888 w 426"/>
                  <a:gd name="T13" fmla="*/ 232815 h 427"/>
                  <a:gd name="T14" fmla="*/ 115888 w 426"/>
                  <a:gd name="T15" fmla="*/ 149745 h 427"/>
                  <a:gd name="T16" fmla="*/ 87052 w 426"/>
                  <a:gd name="T17" fmla="*/ 149745 h 427"/>
                  <a:gd name="T18" fmla="*/ 87052 w 426"/>
                  <a:gd name="T19" fmla="*/ 111489 h 427"/>
                  <a:gd name="T20" fmla="*/ 115888 w 426"/>
                  <a:gd name="T21" fmla="*/ 111489 h 427"/>
                  <a:gd name="T22" fmla="*/ 115888 w 426"/>
                  <a:gd name="T23" fmla="*/ 91815 h 427"/>
                  <a:gd name="T24" fmla="*/ 163766 w 426"/>
                  <a:gd name="T25" fmla="*/ 43721 h 427"/>
                  <a:gd name="T26" fmla="*/ 188249 w 426"/>
                  <a:gd name="T27" fmla="*/ 43721 h 427"/>
                  <a:gd name="T28" fmla="*/ 188249 w 426"/>
                  <a:gd name="T29" fmla="*/ 87442 h 427"/>
                  <a:gd name="T30" fmla="*/ 168663 w 426"/>
                  <a:gd name="T31" fmla="*/ 87442 h 427"/>
                  <a:gd name="T32" fmla="*/ 158869 w 426"/>
                  <a:gd name="T33" fmla="*/ 91815 h 427"/>
                  <a:gd name="T34" fmla="*/ 158869 w 426"/>
                  <a:gd name="T35" fmla="*/ 111489 h 427"/>
                  <a:gd name="T36" fmla="*/ 188249 w 426"/>
                  <a:gd name="T37" fmla="*/ 111489 h 427"/>
                  <a:gd name="T38" fmla="*/ 188249 w 426"/>
                  <a:gd name="T39" fmla="*/ 149745 h 427"/>
                  <a:gd name="T40" fmla="*/ 158869 w 426"/>
                  <a:gd name="T41" fmla="*/ 149745 h 427"/>
                  <a:gd name="T42" fmla="*/ 158869 w 426"/>
                  <a:gd name="T43" fmla="*/ 232815 h 427"/>
                  <a:gd name="T44" fmla="*/ 202395 w 426"/>
                  <a:gd name="T45" fmla="*/ 232815 h 427"/>
                  <a:gd name="T46" fmla="*/ 231231 w 426"/>
                  <a:gd name="T47" fmla="*/ 203304 h 427"/>
                  <a:gd name="T48" fmla="*/ 231231 w 426"/>
                  <a:gd name="T49" fmla="*/ 28965 h 427"/>
                  <a:gd name="T50" fmla="*/ 202395 w 426"/>
                  <a:gd name="T51" fmla="*/ 0 h 427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426" h="427">
                    <a:moveTo>
                      <a:pt x="372" y="0"/>
                    </a:moveTo>
                    <a:lnTo>
                      <a:pt x="372" y="0"/>
                    </a:lnTo>
                    <a:cubicBezTo>
                      <a:pt x="53" y="0"/>
                      <a:pt x="53" y="0"/>
                      <a:pt x="53" y="0"/>
                    </a:cubicBezTo>
                    <a:cubicBezTo>
                      <a:pt x="27" y="0"/>
                      <a:pt x="0" y="27"/>
                      <a:pt x="0" y="53"/>
                    </a:cubicBezTo>
                    <a:cubicBezTo>
                      <a:pt x="0" y="372"/>
                      <a:pt x="0" y="372"/>
                      <a:pt x="0" y="372"/>
                    </a:cubicBezTo>
                    <a:cubicBezTo>
                      <a:pt x="0" y="399"/>
                      <a:pt x="27" y="426"/>
                      <a:pt x="53" y="426"/>
                    </a:cubicBezTo>
                    <a:cubicBezTo>
                      <a:pt x="213" y="426"/>
                      <a:pt x="213" y="426"/>
                      <a:pt x="213" y="426"/>
                    </a:cubicBezTo>
                    <a:cubicBezTo>
                      <a:pt x="213" y="274"/>
                      <a:pt x="213" y="274"/>
                      <a:pt x="213" y="274"/>
                    </a:cubicBezTo>
                    <a:cubicBezTo>
                      <a:pt x="160" y="274"/>
                      <a:pt x="160" y="274"/>
                      <a:pt x="160" y="274"/>
                    </a:cubicBezTo>
                    <a:cubicBezTo>
                      <a:pt x="160" y="204"/>
                      <a:pt x="160" y="204"/>
                      <a:pt x="160" y="204"/>
                    </a:cubicBezTo>
                    <a:cubicBezTo>
                      <a:pt x="213" y="204"/>
                      <a:pt x="213" y="204"/>
                      <a:pt x="213" y="204"/>
                    </a:cubicBezTo>
                    <a:cubicBezTo>
                      <a:pt x="213" y="168"/>
                      <a:pt x="213" y="168"/>
                      <a:pt x="213" y="168"/>
                    </a:cubicBezTo>
                    <a:cubicBezTo>
                      <a:pt x="213" y="124"/>
                      <a:pt x="257" y="80"/>
                      <a:pt x="301" y="80"/>
                    </a:cubicBezTo>
                    <a:cubicBezTo>
                      <a:pt x="346" y="80"/>
                      <a:pt x="346" y="80"/>
                      <a:pt x="346" y="80"/>
                    </a:cubicBezTo>
                    <a:cubicBezTo>
                      <a:pt x="346" y="160"/>
                      <a:pt x="346" y="160"/>
                      <a:pt x="346" y="160"/>
                    </a:cubicBezTo>
                    <a:cubicBezTo>
                      <a:pt x="310" y="160"/>
                      <a:pt x="310" y="160"/>
                      <a:pt x="310" y="160"/>
                    </a:cubicBezTo>
                    <a:cubicBezTo>
                      <a:pt x="292" y="160"/>
                      <a:pt x="292" y="160"/>
                      <a:pt x="292" y="168"/>
                    </a:cubicBezTo>
                    <a:cubicBezTo>
                      <a:pt x="292" y="204"/>
                      <a:pt x="292" y="204"/>
                      <a:pt x="292" y="204"/>
                    </a:cubicBezTo>
                    <a:cubicBezTo>
                      <a:pt x="346" y="204"/>
                      <a:pt x="346" y="204"/>
                      <a:pt x="346" y="204"/>
                    </a:cubicBezTo>
                    <a:cubicBezTo>
                      <a:pt x="346" y="274"/>
                      <a:pt x="346" y="274"/>
                      <a:pt x="346" y="274"/>
                    </a:cubicBezTo>
                    <a:cubicBezTo>
                      <a:pt x="292" y="274"/>
                      <a:pt x="292" y="274"/>
                      <a:pt x="292" y="274"/>
                    </a:cubicBezTo>
                    <a:cubicBezTo>
                      <a:pt x="292" y="426"/>
                      <a:pt x="292" y="426"/>
                      <a:pt x="292" y="426"/>
                    </a:cubicBezTo>
                    <a:cubicBezTo>
                      <a:pt x="372" y="426"/>
                      <a:pt x="372" y="426"/>
                      <a:pt x="372" y="426"/>
                    </a:cubicBezTo>
                    <a:cubicBezTo>
                      <a:pt x="399" y="426"/>
                      <a:pt x="425" y="399"/>
                      <a:pt x="425" y="372"/>
                    </a:cubicBezTo>
                    <a:cubicBezTo>
                      <a:pt x="425" y="53"/>
                      <a:pt x="425" y="53"/>
                      <a:pt x="425" y="53"/>
                    </a:cubicBezTo>
                    <a:cubicBezTo>
                      <a:pt x="425" y="27"/>
                      <a:pt x="399" y="0"/>
                      <a:pt x="372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lIns="34290" tIns="17145" rIns="34290" bIns="17145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20" name="c6b6852a-8caa-4624-bd4b-b59c68b17755">
                <a:extLst>
                  <a:ext uri="{FF2B5EF4-FFF2-40B4-BE49-F238E27FC236}">
                    <a16:creationId xmlns:a16="http://schemas.microsoft.com/office/drawing/2014/main" id="{9D119298-9DC2-43EA-B426-33F3D969AC5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p:blipFill>
            <p:spPr>
              <a:xfrm>
                <a:off x="10817870" y="6173595"/>
                <a:ext cx="196095" cy="196095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44692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CFDA0D95-A627-4271-9689-314C1FCE7C5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414951" y="1962992"/>
            <a:ext cx="2462046" cy="3630274"/>
          </a:xfrm>
          <a:custGeom>
            <a:avLst/>
            <a:gdLst>
              <a:gd name="connsiteX0" fmla="*/ 543258 w 2462046"/>
              <a:gd name="connsiteY0" fmla="*/ 0 h 3630274"/>
              <a:gd name="connsiteX1" fmla="*/ 2462046 w 2462046"/>
              <a:gd name="connsiteY1" fmla="*/ 0 h 3630274"/>
              <a:gd name="connsiteX2" fmla="*/ 2462046 w 2462046"/>
              <a:gd name="connsiteY2" fmla="*/ 3630274 h 3630274"/>
              <a:gd name="connsiteX3" fmla="*/ 536740 w 2462046"/>
              <a:gd name="connsiteY3" fmla="*/ 3630274 h 3630274"/>
              <a:gd name="connsiteX4" fmla="*/ 536740 w 2462046"/>
              <a:gd name="connsiteY4" fmla="*/ 3626439 h 3630274"/>
              <a:gd name="connsiteX5" fmla="*/ 0 w 2462046"/>
              <a:gd name="connsiteY5" fmla="*/ 3152757 h 3630274"/>
              <a:gd name="connsiteX6" fmla="*/ 0 w 2462046"/>
              <a:gd name="connsiteY6" fmla="*/ 3039612 h 3630274"/>
              <a:gd name="connsiteX7" fmla="*/ 60845 w 2462046"/>
              <a:gd name="connsiteY7" fmla="*/ 3039612 h 3630274"/>
              <a:gd name="connsiteX8" fmla="*/ 123864 w 2462046"/>
              <a:gd name="connsiteY8" fmla="*/ 2983996 h 3630274"/>
              <a:gd name="connsiteX9" fmla="*/ 60845 w 2462046"/>
              <a:gd name="connsiteY9" fmla="*/ 2928383 h 3630274"/>
              <a:gd name="connsiteX10" fmla="*/ 0 w 2462046"/>
              <a:gd name="connsiteY10" fmla="*/ 2928383 h 3630274"/>
              <a:gd name="connsiteX11" fmla="*/ 0 w 2462046"/>
              <a:gd name="connsiteY11" fmla="*/ 2780717 h 3630274"/>
              <a:gd name="connsiteX12" fmla="*/ 60845 w 2462046"/>
              <a:gd name="connsiteY12" fmla="*/ 2780717 h 3630274"/>
              <a:gd name="connsiteX13" fmla="*/ 123864 w 2462046"/>
              <a:gd name="connsiteY13" fmla="*/ 2725103 h 3630274"/>
              <a:gd name="connsiteX14" fmla="*/ 60845 w 2462046"/>
              <a:gd name="connsiteY14" fmla="*/ 2669488 h 3630274"/>
              <a:gd name="connsiteX15" fmla="*/ 0 w 2462046"/>
              <a:gd name="connsiteY15" fmla="*/ 2669488 h 3630274"/>
              <a:gd name="connsiteX16" fmla="*/ 0 w 2462046"/>
              <a:gd name="connsiteY16" fmla="*/ 2521823 h 3630274"/>
              <a:gd name="connsiteX17" fmla="*/ 60845 w 2462046"/>
              <a:gd name="connsiteY17" fmla="*/ 2521823 h 3630274"/>
              <a:gd name="connsiteX18" fmla="*/ 106480 w 2462046"/>
              <a:gd name="connsiteY18" fmla="*/ 2504563 h 3630274"/>
              <a:gd name="connsiteX19" fmla="*/ 123864 w 2462046"/>
              <a:gd name="connsiteY19" fmla="*/ 2466208 h 3630274"/>
              <a:gd name="connsiteX20" fmla="*/ 60845 w 2462046"/>
              <a:gd name="connsiteY20" fmla="*/ 2410595 h 3630274"/>
              <a:gd name="connsiteX21" fmla="*/ 0 w 2462046"/>
              <a:gd name="connsiteY21" fmla="*/ 2410595 h 3630274"/>
              <a:gd name="connsiteX22" fmla="*/ 0 w 2462046"/>
              <a:gd name="connsiteY22" fmla="*/ 2262928 h 3630274"/>
              <a:gd name="connsiteX23" fmla="*/ 60845 w 2462046"/>
              <a:gd name="connsiteY23" fmla="*/ 2262928 h 3630274"/>
              <a:gd name="connsiteX24" fmla="*/ 123864 w 2462046"/>
              <a:gd name="connsiteY24" fmla="*/ 2207315 h 3630274"/>
              <a:gd name="connsiteX25" fmla="*/ 60845 w 2462046"/>
              <a:gd name="connsiteY25" fmla="*/ 2151699 h 3630274"/>
              <a:gd name="connsiteX26" fmla="*/ 0 w 2462046"/>
              <a:gd name="connsiteY26" fmla="*/ 2151699 h 3630274"/>
              <a:gd name="connsiteX27" fmla="*/ 0 w 2462046"/>
              <a:gd name="connsiteY27" fmla="*/ 2004035 h 3630274"/>
              <a:gd name="connsiteX28" fmla="*/ 60845 w 2462046"/>
              <a:gd name="connsiteY28" fmla="*/ 2004035 h 3630274"/>
              <a:gd name="connsiteX29" fmla="*/ 123864 w 2462046"/>
              <a:gd name="connsiteY29" fmla="*/ 1948419 h 3630274"/>
              <a:gd name="connsiteX30" fmla="*/ 60845 w 2462046"/>
              <a:gd name="connsiteY30" fmla="*/ 1892806 h 3630274"/>
              <a:gd name="connsiteX31" fmla="*/ 0 w 2462046"/>
              <a:gd name="connsiteY31" fmla="*/ 1892806 h 3630274"/>
              <a:gd name="connsiteX32" fmla="*/ 0 w 2462046"/>
              <a:gd name="connsiteY32" fmla="*/ 1745139 h 3630274"/>
              <a:gd name="connsiteX33" fmla="*/ 60845 w 2462046"/>
              <a:gd name="connsiteY33" fmla="*/ 1745139 h 3630274"/>
              <a:gd name="connsiteX34" fmla="*/ 123864 w 2462046"/>
              <a:gd name="connsiteY34" fmla="*/ 1689526 h 3630274"/>
              <a:gd name="connsiteX35" fmla="*/ 60845 w 2462046"/>
              <a:gd name="connsiteY35" fmla="*/ 1633911 h 3630274"/>
              <a:gd name="connsiteX36" fmla="*/ 0 w 2462046"/>
              <a:gd name="connsiteY36" fmla="*/ 1633911 h 3630274"/>
              <a:gd name="connsiteX37" fmla="*/ 0 w 2462046"/>
              <a:gd name="connsiteY37" fmla="*/ 1486246 h 3630274"/>
              <a:gd name="connsiteX38" fmla="*/ 60845 w 2462046"/>
              <a:gd name="connsiteY38" fmla="*/ 1486246 h 3630274"/>
              <a:gd name="connsiteX39" fmla="*/ 106480 w 2462046"/>
              <a:gd name="connsiteY39" fmla="*/ 1470904 h 3630274"/>
              <a:gd name="connsiteX40" fmla="*/ 123864 w 2462046"/>
              <a:gd name="connsiteY40" fmla="*/ 1432550 h 3630274"/>
              <a:gd name="connsiteX41" fmla="*/ 60845 w 2462046"/>
              <a:gd name="connsiteY41" fmla="*/ 1376934 h 3630274"/>
              <a:gd name="connsiteX42" fmla="*/ 0 w 2462046"/>
              <a:gd name="connsiteY42" fmla="*/ 1376934 h 3630274"/>
              <a:gd name="connsiteX43" fmla="*/ 0 w 2462046"/>
              <a:gd name="connsiteY43" fmla="*/ 1229270 h 3630274"/>
              <a:gd name="connsiteX44" fmla="*/ 60845 w 2462046"/>
              <a:gd name="connsiteY44" fmla="*/ 1229270 h 3630274"/>
              <a:gd name="connsiteX45" fmla="*/ 123864 w 2462046"/>
              <a:gd name="connsiteY45" fmla="*/ 1173654 h 3630274"/>
              <a:gd name="connsiteX46" fmla="*/ 60845 w 2462046"/>
              <a:gd name="connsiteY46" fmla="*/ 1118041 h 3630274"/>
              <a:gd name="connsiteX47" fmla="*/ 0 w 2462046"/>
              <a:gd name="connsiteY47" fmla="*/ 1118041 h 3630274"/>
              <a:gd name="connsiteX48" fmla="*/ 0 w 2462046"/>
              <a:gd name="connsiteY48" fmla="*/ 970374 h 3630274"/>
              <a:gd name="connsiteX49" fmla="*/ 60845 w 2462046"/>
              <a:gd name="connsiteY49" fmla="*/ 970374 h 3630274"/>
              <a:gd name="connsiteX50" fmla="*/ 123864 w 2462046"/>
              <a:gd name="connsiteY50" fmla="*/ 914761 h 3630274"/>
              <a:gd name="connsiteX51" fmla="*/ 60845 w 2462046"/>
              <a:gd name="connsiteY51" fmla="*/ 859146 h 3630274"/>
              <a:gd name="connsiteX52" fmla="*/ 0 w 2462046"/>
              <a:gd name="connsiteY52" fmla="*/ 859146 h 3630274"/>
              <a:gd name="connsiteX53" fmla="*/ 0 w 2462046"/>
              <a:gd name="connsiteY53" fmla="*/ 711481 h 3630274"/>
              <a:gd name="connsiteX54" fmla="*/ 60845 w 2462046"/>
              <a:gd name="connsiteY54" fmla="*/ 711481 h 3630274"/>
              <a:gd name="connsiteX55" fmla="*/ 123864 w 2462046"/>
              <a:gd name="connsiteY55" fmla="*/ 655866 h 3630274"/>
              <a:gd name="connsiteX56" fmla="*/ 60845 w 2462046"/>
              <a:gd name="connsiteY56" fmla="*/ 600252 h 3630274"/>
              <a:gd name="connsiteX57" fmla="*/ 0 w 2462046"/>
              <a:gd name="connsiteY57" fmla="*/ 600252 h 3630274"/>
              <a:gd name="connsiteX58" fmla="*/ 0 w 2462046"/>
              <a:gd name="connsiteY58" fmla="*/ 481353 h 3630274"/>
              <a:gd name="connsiteX59" fmla="*/ 6520 w 2462046"/>
              <a:gd name="connsiteY59" fmla="*/ 481353 h 3630274"/>
              <a:gd name="connsiteX60" fmla="*/ 543258 w 2462046"/>
              <a:gd name="connsiteY60" fmla="*/ 9590 h 3630274"/>
              <a:gd name="connsiteX61" fmla="*/ 543258 w 2462046"/>
              <a:gd name="connsiteY61" fmla="*/ 0 h 36302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2462046" h="3630274">
                <a:moveTo>
                  <a:pt x="543258" y="0"/>
                </a:moveTo>
                <a:lnTo>
                  <a:pt x="2462046" y="0"/>
                </a:lnTo>
                <a:lnTo>
                  <a:pt x="2462046" y="3630274"/>
                </a:lnTo>
                <a:lnTo>
                  <a:pt x="536740" y="3630274"/>
                </a:lnTo>
                <a:lnTo>
                  <a:pt x="536740" y="3626439"/>
                </a:lnTo>
                <a:cubicBezTo>
                  <a:pt x="536740" y="3365627"/>
                  <a:pt x="297707" y="3152757"/>
                  <a:pt x="0" y="3152757"/>
                </a:cubicBezTo>
                <a:lnTo>
                  <a:pt x="0" y="3039612"/>
                </a:lnTo>
                <a:lnTo>
                  <a:pt x="60845" y="3039612"/>
                </a:lnTo>
                <a:cubicBezTo>
                  <a:pt x="95613" y="3039612"/>
                  <a:pt x="123864" y="3014680"/>
                  <a:pt x="123864" y="2983996"/>
                </a:cubicBezTo>
                <a:cubicBezTo>
                  <a:pt x="123864" y="2953313"/>
                  <a:pt x="95613" y="2928383"/>
                  <a:pt x="60845" y="2928383"/>
                </a:cubicBezTo>
                <a:lnTo>
                  <a:pt x="0" y="2928383"/>
                </a:lnTo>
                <a:lnTo>
                  <a:pt x="0" y="2780717"/>
                </a:lnTo>
                <a:lnTo>
                  <a:pt x="60845" y="2780717"/>
                </a:lnTo>
                <a:cubicBezTo>
                  <a:pt x="95613" y="2780717"/>
                  <a:pt x="123864" y="2755787"/>
                  <a:pt x="123864" y="2725103"/>
                </a:cubicBezTo>
                <a:cubicBezTo>
                  <a:pt x="123864" y="2694419"/>
                  <a:pt x="95613" y="2669488"/>
                  <a:pt x="60845" y="2669488"/>
                </a:cubicBezTo>
                <a:lnTo>
                  <a:pt x="0" y="2669488"/>
                </a:lnTo>
                <a:lnTo>
                  <a:pt x="0" y="2521823"/>
                </a:lnTo>
                <a:lnTo>
                  <a:pt x="60845" y="2521823"/>
                </a:lnTo>
                <a:cubicBezTo>
                  <a:pt x="78229" y="2521823"/>
                  <a:pt x="93442" y="2516069"/>
                  <a:pt x="106480" y="2504563"/>
                </a:cubicBezTo>
                <a:cubicBezTo>
                  <a:pt x="117344" y="2494975"/>
                  <a:pt x="123864" y="2481550"/>
                  <a:pt x="123864" y="2466208"/>
                </a:cubicBezTo>
                <a:cubicBezTo>
                  <a:pt x="123864" y="2435524"/>
                  <a:pt x="95613" y="2410595"/>
                  <a:pt x="60845" y="2410595"/>
                </a:cubicBezTo>
                <a:lnTo>
                  <a:pt x="0" y="2410595"/>
                </a:lnTo>
                <a:lnTo>
                  <a:pt x="0" y="2262928"/>
                </a:lnTo>
                <a:lnTo>
                  <a:pt x="60845" y="2262928"/>
                </a:lnTo>
                <a:cubicBezTo>
                  <a:pt x="95613" y="2262928"/>
                  <a:pt x="123864" y="2237998"/>
                  <a:pt x="123864" y="2207315"/>
                </a:cubicBezTo>
                <a:cubicBezTo>
                  <a:pt x="123864" y="2176631"/>
                  <a:pt x="95613" y="2151699"/>
                  <a:pt x="60845" y="2151699"/>
                </a:cubicBezTo>
                <a:lnTo>
                  <a:pt x="0" y="2151699"/>
                </a:lnTo>
                <a:lnTo>
                  <a:pt x="0" y="2004035"/>
                </a:lnTo>
                <a:lnTo>
                  <a:pt x="60845" y="2004035"/>
                </a:lnTo>
                <a:cubicBezTo>
                  <a:pt x="95613" y="2004035"/>
                  <a:pt x="123864" y="1979103"/>
                  <a:pt x="123864" y="1948419"/>
                </a:cubicBezTo>
                <a:cubicBezTo>
                  <a:pt x="123864" y="1917736"/>
                  <a:pt x="95613" y="1892806"/>
                  <a:pt x="60845" y="1892806"/>
                </a:cubicBezTo>
                <a:lnTo>
                  <a:pt x="0" y="1892806"/>
                </a:lnTo>
                <a:lnTo>
                  <a:pt x="0" y="1745139"/>
                </a:lnTo>
                <a:lnTo>
                  <a:pt x="60845" y="1745139"/>
                </a:lnTo>
                <a:cubicBezTo>
                  <a:pt x="95613" y="1745139"/>
                  <a:pt x="123864" y="1720210"/>
                  <a:pt x="123864" y="1689526"/>
                </a:cubicBezTo>
                <a:cubicBezTo>
                  <a:pt x="123864" y="1658842"/>
                  <a:pt x="95613" y="1633911"/>
                  <a:pt x="60845" y="1633911"/>
                </a:cubicBezTo>
                <a:lnTo>
                  <a:pt x="0" y="1633911"/>
                </a:lnTo>
                <a:lnTo>
                  <a:pt x="0" y="1486246"/>
                </a:lnTo>
                <a:lnTo>
                  <a:pt x="60845" y="1486246"/>
                </a:lnTo>
                <a:cubicBezTo>
                  <a:pt x="78229" y="1486246"/>
                  <a:pt x="93442" y="1480492"/>
                  <a:pt x="106480" y="1470904"/>
                </a:cubicBezTo>
                <a:cubicBezTo>
                  <a:pt x="117344" y="1461315"/>
                  <a:pt x="123864" y="1447891"/>
                  <a:pt x="123864" y="1432550"/>
                </a:cubicBezTo>
                <a:cubicBezTo>
                  <a:pt x="123864" y="1401866"/>
                  <a:pt x="95613" y="1376934"/>
                  <a:pt x="60845" y="1376934"/>
                </a:cubicBezTo>
                <a:lnTo>
                  <a:pt x="0" y="1376934"/>
                </a:lnTo>
                <a:lnTo>
                  <a:pt x="0" y="1229270"/>
                </a:lnTo>
                <a:lnTo>
                  <a:pt x="60845" y="1229270"/>
                </a:lnTo>
                <a:cubicBezTo>
                  <a:pt x="95613" y="1229270"/>
                  <a:pt x="123864" y="1204338"/>
                  <a:pt x="123864" y="1173654"/>
                </a:cubicBezTo>
                <a:cubicBezTo>
                  <a:pt x="123864" y="1142971"/>
                  <a:pt x="95613" y="1118041"/>
                  <a:pt x="60845" y="1118041"/>
                </a:cubicBezTo>
                <a:lnTo>
                  <a:pt x="0" y="1118041"/>
                </a:lnTo>
                <a:lnTo>
                  <a:pt x="0" y="970374"/>
                </a:lnTo>
                <a:lnTo>
                  <a:pt x="60845" y="970374"/>
                </a:lnTo>
                <a:cubicBezTo>
                  <a:pt x="95613" y="970374"/>
                  <a:pt x="123864" y="945445"/>
                  <a:pt x="123864" y="914761"/>
                </a:cubicBezTo>
                <a:cubicBezTo>
                  <a:pt x="123864" y="884077"/>
                  <a:pt x="95613" y="859146"/>
                  <a:pt x="60845" y="859146"/>
                </a:cubicBezTo>
                <a:lnTo>
                  <a:pt x="0" y="859146"/>
                </a:lnTo>
                <a:lnTo>
                  <a:pt x="0" y="711481"/>
                </a:lnTo>
                <a:lnTo>
                  <a:pt x="60845" y="711481"/>
                </a:lnTo>
                <a:cubicBezTo>
                  <a:pt x="95613" y="711481"/>
                  <a:pt x="123864" y="686549"/>
                  <a:pt x="123864" y="655866"/>
                </a:cubicBezTo>
                <a:cubicBezTo>
                  <a:pt x="123864" y="625182"/>
                  <a:pt x="95613" y="600252"/>
                  <a:pt x="60845" y="600252"/>
                </a:cubicBezTo>
                <a:lnTo>
                  <a:pt x="0" y="600252"/>
                </a:lnTo>
                <a:lnTo>
                  <a:pt x="0" y="481353"/>
                </a:lnTo>
                <a:cubicBezTo>
                  <a:pt x="2174" y="481353"/>
                  <a:pt x="4346" y="481353"/>
                  <a:pt x="6520" y="481353"/>
                </a:cubicBezTo>
                <a:cubicBezTo>
                  <a:pt x="304225" y="483269"/>
                  <a:pt x="543258" y="270402"/>
                  <a:pt x="543258" y="9590"/>
                </a:cubicBezTo>
                <a:cubicBezTo>
                  <a:pt x="543258" y="5754"/>
                  <a:pt x="543258" y="3836"/>
                  <a:pt x="54325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7D78DDB-D391-43A4-B2A4-F996E1986599}"/>
              </a:ext>
            </a:extLst>
          </p:cNvPr>
          <p:cNvSpPr txBox="1"/>
          <p:nvPr userDrawn="1"/>
        </p:nvSpPr>
        <p:spPr>
          <a:xfrm flipH="1">
            <a:off x="565602" y="5955084"/>
            <a:ext cx="10993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0E2A6B-A809-4840-BF14-8648BC0BDF87}" type="slidenum">
              <a:rPr kumimoji="0" lang="id-ID" sz="2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Questrial" panose="02000000000000000000" pitchFamily="2" charset="0"/>
                <a:ea typeface="Open Sans" panose="020B0606030504020204" pitchFamily="34" charset="0"/>
                <a:cs typeface="Poppins" panose="02000000000000000000" pitchFamily="2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25000"/>
                  </a:srgbClr>
                </a:solidFill>
                <a:effectLst/>
                <a:uLnTx/>
                <a:uFillTx/>
                <a:latin typeface="Questrial" panose="02000000000000000000" pitchFamily="2" charset="0"/>
                <a:ea typeface="Open Sans" panose="020B0606030504020204" pitchFamily="34" charset="0"/>
                <a:cs typeface="Poppins" panose="02000000000000000000" pitchFamily="2" charset="0"/>
              </a:rPr>
              <a:t>/100</a:t>
            </a:r>
            <a:endParaRPr kumimoji="0" lang="id-ID" sz="24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25000"/>
                </a:srgbClr>
              </a:solidFill>
              <a:effectLst/>
              <a:uLnTx/>
              <a:uFillTx/>
              <a:latin typeface="Questrial" panose="02000000000000000000" pitchFamily="2" charset="0"/>
              <a:ea typeface="Open Sans" panose="020B0606030504020204" pitchFamily="34" charset="0"/>
              <a:cs typeface="Poppins" panose="02000000000000000000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0E93425-FE4B-44D1-8653-ACC94BC68FA0}"/>
              </a:ext>
            </a:extLst>
          </p:cNvPr>
          <p:cNvCxnSpPr>
            <a:cxnSpLocks/>
          </p:cNvCxnSpPr>
          <p:nvPr userDrawn="1"/>
        </p:nvCxnSpPr>
        <p:spPr>
          <a:xfrm>
            <a:off x="1764976" y="6273617"/>
            <a:ext cx="7434262" cy="0"/>
          </a:xfrm>
          <a:prstGeom prst="line">
            <a:avLst/>
          </a:prstGeom>
          <a:ln w="69850" cap="rnd">
            <a:solidFill>
              <a:schemeClr val="bg1">
                <a:alpha val="1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6F30112-6E46-4C30-80D4-674F8F628C5C}"/>
              </a:ext>
            </a:extLst>
          </p:cNvPr>
          <p:cNvGrpSpPr/>
          <p:nvPr userDrawn="1"/>
        </p:nvGrpSpPr>
        <p:grpSpPr>
          <a:xfrm>
            <a:off x="9412901" y="6139572"/>
            <a:ext cx="1985872" cy="268090"/>
            <a:chOff x="9412901" y="6139572"/>
            <a:chExt cx="1985872" cy="268090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7E754C04-90AB-4D94-950B-8DC6B553DDFE}"/>
                </a:ext>
              </a:extLst>
            </p:cNvPr>
            <p:cNvSpPr/>
            <p:nvPr/>
          </p:nvSpPr>
          <p:spPr>
            <a:xfrm>
              <a:off x="9412901" y="6139572"/>
              <a:ext cx="1021579" cy="268090"/>
            </a:xfrm>
            <a:prstGeom prst="roundRect">
              <a:avLst>
                <a:gd name="adj" fmla="val 3105"/>
              </a:avLst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Questrial" panose="02000000000000000000" pitchFamily="2" charset="0"/>
                  <a:ea typeface="+mn-ea"/>
                  <a:cs typeface="Poppins" panose="00000500000000000000" pitchFamily="2" charset="0"/>
                </a:rPr>
                <a:t>@twenty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Questrial" panose="02000000000000000000" pitchFamily="2" charset="0"/>
                <a:ea typeface="+mn-ea"/>
                <a:cs typeface="+mn-cs"/>
              </a:endParaRPr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041C972B-1162-4128-B6F8-9F1511539071}"/>
                </a:ext>
              </a:extLst>
            </p:cNvPr>
            <p:cNvGrpSpPr/>
            <p:nvPr userDrawn="1"/>
          </p:nvGrpSpPr>
          <p:grpSpPr>
            <a:xfrm>
              <a:off x="10452803" y="6173595"/>
              <a:ext cx="945970" cy="198000"/>
              <a:chOff x="10452803" y="6173595"/>
              <a:chExt cx="945970" cy="198000"/>
            </a:xfrm>
            <a:solidFill>
              <a:schemeClr val="bg1">
                <a:lumMod val="85000"/>
              </a:schemeClr>
            </a:solidFill>
          </p:grpSpPr>
          <p:sp>
            <p:nvSpPr>
              <p:cNvPr id="18" name="Freeform 85">
                <a:extLst>
                  <a:ext uri="{FF2B5EF4-FFF2-40B4-BE49-F238E27FC236}">
                    <a16:creationId xmlns:a16="http://schemas.microsoft.com/office/drawing/2014/main" id="{4ADF95AB-D82E-44B3-9712-91E69FA9FE9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1190834" y="6191294"/>
                <a:ext cx="207939" cy="167141"/>
              </a:xfrm>
              <a:custGeom>
                <a:avLst/>
                <a:gdLst>
                  <a:gd name="T0" fmla="*/ 250282 w 462"/>
                  <a:gd name="T1" fmla="*/ 24258 h 374"/>
                  <a:gd name="T2" fmla="*/ 250282 w 462"/>
                  <a:gd name="T3" fmla="*/ 24258 h 374"/>
                  <a:gd name="T4" fmla="*/ 221508 w 462"/>
                  <a:gd name="T5" fmla="*/ 33962 h 374"/>
                  <a:gd name="T6" fmla="*/ 240510 w 462"/>
                  <a:gd name="T7" fmla="*/ 5391 h 374"/>
                  <a:gd name="T8" fmla="*/ 211192 w 462"/>
                  <a:gd name="T9" fmla="*/ 19407 h 374"/>
                  <a:gd name="T10" fmla="*/ 173189 w 462"/>
                  <a:gd name="T11" fmla="*/ 0 h 374"/>
                  <a:gd name="T12" fmla="*/ 119983 w 462"/>
                  <a:gd name="T13" fmla="*/ 52829 h 374"/>
                  <a:gd name="T14" fmla="*/ 124870 w 462"/>
                  <a:gd name="T15" fmla="*/ 62532 h 374"/>
                  <a:gd name="T16" fmla="*/ 19002 w 462"/>
                  <a:gd name="T17" fmla="*/ 10242 h 374"/>
                  <a:gd name="T18" fmla="*/ 9229 w 462"/>
                  <a:gd name="T19" fmla="*/ 38813 h 374"/>
                  <a:gd name="T20" fmla="*/ 33118 w 462"/>
                  <a:gd name="T21" fmla="*/ 81400 h 374"/>
                  <a:gd name="T22" fmla="*/ 9229 w 462"/>
                  <a:gd name="T23" fmla="*/ 72236 h 374"/>
                  <a:gd name="T24" fmla="*/ 9229 w 462"/>
                  <a:gd name="T25" fmla="*/ 72236 h 374"/>
                  <a:gd name="T26" fmla="*/ 53205 w 462"/>
                  <a:gd name="T27" fmla="*/ 124526 h 374"/>
                  <a:gd name="T28" fmla="*/ 38004 w 462"/>
                  <a:gd name="T29" fmla="*/ 124526 h 374"/>
                  <a:gd name="T30" fmla="*/ 28774 w 462"/>
                  <a:gd name="T31" fmla="*/ 124526 h 374"/>
                  <a:gd name="T32" fmla="*/ 77093 w 462"/>
                  <a:gd name="T33" fmla="*/ 158487 h 374"/>
                  <a:gd name="T34" fmla="*/ 14116 w 462"/>
                  <a:gd name="T35" fmla="*/ 182206 h 374"/>
                  <a:gd name="T36" fmla="*/ 0 w 462"/>
                  <a:gd name="T37" fmla="*/ 182206 h 374"/>
                  <a:gd name="T38" fmla="*/ 77093 w 462"/>
                  <a:gd name="T39" fmla="*/ 201074 h 374"/>
                  <a:gd name="T40" fmla="*/ 221508 w 462"/>
                  <a:gd name="T41" fmla="*/ 57681 h 374"/>
                  <a:gd name="T42" fmla="*/ 221508 w 462"/>
                  <a:gd name="T43" fmla="*/ 52829 h 374"/>
                  <a:gd name="T44" fmla="*/ 250282 w 462"/>
                  <a:gd name="T45" fmla="*/ 24258 h 374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462" h="374">
                    <a:moveTo>
                      <a:pt x="461" y="45"/>
                    </a:moveTo>
                    <a:lnTo>
                      <a:pt x="461" y="45"/>
                    </a:lnTo>
                    <a:cubicBezTo>
                      <a:pt x="443" y="54"/>
                      <a:pt x="425" y="63"/>
                      <a:pt x="408" y="63"/>
                    </a:cubicBezTo>
                    <a:cubicBezTo>
                      <a:pt x="425" y="54"/>
                      <a:pt x="443" y="36"/>
                      <a:pt x="443" y="10"/>
                    </a:cubicBezTo>
                    <a:cubicBezTo>
                      <a:pt x="425" y="19"/>
                      <a:pt x="408" y="27"/>
                      <a:pt x="389" y="36"/>
                    </a:cubicBezTo>
                    <a:cubicBezTo>
                      <a:pt x="372" y="19"/>
                      <a:pt x="345" y="0"/>
                      <a:pt x="319" y="0"/>
                    </a:cubicBezTo>
                    <a:cubicBezTo>
                      <a:pt x="265" y="0"/>
                      <a:pt x="221" y="45"/>
                      <a:pt x="221" y="98"/>
                    </a:cubicBezTo>
                    <a:cubicBezTo>
                      <a:pt x="221" y="107"/>
                      <a:pt x="221" y="116"/>
                      <a:pt x="230" y="116"/>
                    </a:cubicBezTo>
                    <a:cubicBezTo>
                      <a:pt x="151" y="116"/>
                      <a:pt x="79" y="81"/>
                      <a:pt x="35" y="19"/>
                    </a:cubicBezTo>
                    <a:cubicBezTo>
                      <a:pt x="26" y="36"/>
                      <a:pt x="17" y="54"/>
                      <a:pt x="17" y="72"/>
                    </a:cubicBezTo>
                    <a:cubicBezTo>
                      <a:pt x="17" y="98"/>
                      <a:pt x="35" y="134"/>
                      <a:pt x="61" y="151"/>
                    </a:cubicBezTo>
                    <a:cubicBezTo>
                      <a:pt x="44" y="143"/>
                      <a:pt x="35" y="143"/>
                      <a:pt x="17" y="134"/>
                    </a:cubicBezTo>
                    <a:cubicBezTo>
                      <a:pt x="17" y="178"/>
                      <a:pt x="53" y="222"/>
                      <a:pt x="98" y="231"/>
                    </a:cubicBezTo>
                    <a:cubicBezTo>
                      <a:pt x="89" y="231"/>
                      <a:pt x="79" y="231"/>
                      <a:pt x="70" y="231"/>
                    </a:cubicBezTo>
                    <a:cubicBezTo>
                      <a:pt x="61" y="231"/>
                      <a:pt x="61" y="231"/>
                      <a:pt x="53" y="231"/>
                    </a:cubicBezTo>
                    <a:cubicBezTo>
                      <a:pt x="61" y="266"/>
                      <a:pt x="98" y="294"/>
                      <a:pt x="142" y="294"/>
                    </a:cubicBezTo>
                    <a:cubicBezTo>
                      <a:pt x="106" y="319"/>
                      <a:pt x="70" y="338"/>
                      <a:pt x="26" y="338"/>
                    </a:cubicBezTo>
                    <a:cubicBezTo>
                      <a:pt x="17" y="338"/>
                      <a:pt x="8" y="338"/>
                      <a:pt x="0" y="338"/>
                    </a:cubicBezTo>
                    <a:cubicBezTo>
                      <a:pt x="44" y="364"/>
                      <a:pt x="89" y="373"/>
                      <a:pt x="142" y="373"/>
                    </a:cubicBezTo>
                    <a:cubicBezTo>
                      <a:pt x="319" y="373"/>
                      <a:pt x="408" y="231"/>
                      <a:pt x="408" y="107"/>
                    </a:cubicBezTo>
                    <a:lnTo>
                      <a:pt x="408" y="98"/>
                    </a:lnTo>
                    <a:cubicBezTo>
                      <a:pt x="434" y="81"/>
                      <a:pt x="443" y="72"/>
                      <a:pt x="461" y="45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lIns="34290" tIns="17145" rIns="34290" bIns="17145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" name="Freeform 106">
                <a:extLst>
                  <a:ext uri="{FF2B5EF4-FFF2-40B4-BE49-F238E27FC236}">
                    <a16:creationId xmlns:a16="http://schemas.microsoft.com/office/drawing/2014/main" id="{FC1CC572-E997-4F27-A850-C49E7CC95ED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0452803" y="6178134"/>
                <a:ext cx="192146" cy="193461"/>
              </a:xfrm>
              <a:custGeom>
                <a:avLst/>
                <a:gdLst>
                  <a:gd name="T0" fmla="*/ 202395 w 426"/>
                  <a:gd name="T1" fmla="*/ 0 h 427"/>
                  <a:gd name="T2" fmla="*/ 202395 w 426"/>
                  <a:gd name="T3" fmla="*/ 0 h 427"/>
                  <a:gd name="T4" fmla="*/ 28836 w 426"/>
                  <a:gd name="T5" fmla="*/ 0 h 427"/>
                  <a:gd name="T6" fmla="*/ 0 w 426"/>
                  <a:gd name="T7" fmla="*/ 28965 h 427"/>
                  <a:gd name="T8" fmla="*/ 0 w 426"/>
                  <a:gd name="T9" fmla="*/ 203304 h 427"/>
                  <a:gd name="T10" fmla="*/ 28836 w 426"/>
                  <a:gd name="T11" fmla="*/ 232815 h 427"/>
                  <a:gd name="T12" fmla="*/ 115888 w 426"/>
                  <a:gd name="T13" fmla="*/ 232815 h 427"/>
                  <a:gd name="T14" fmla="*/ 115888 w 426"/>
                  <a:gd name="T15" fmla="*/ 149745 h 427"/>
                  <a:gd name="T16" fmla="*/ 87052 w 426"/>
                  <a:gd name="T17" fmla="*/ 149745 h 427"/>
                  <a:gd name="T18" fmla="*/ 87052 w 426"/>
                  <a:gd name="T19" fmla="*/ 111489 h 427"/>
                  <a:gd name="T20" fmla="*/ 115888 w 426"/>
                  <a:gd name="T21" fmla="*/ 111489 h 427"/>
                  <a:gd name="T22" fmla="*/ 115888 w 426"/>
                  <a:gd name="T23" fmla="*/ 91815 h 427"/>
                  <a:gd name="T24" fmla="*/ 163766 w 426"/>
                  <a:gd name="T25" fmla="*/ 43721 h 427"/>
                  <a:gd name="T26" fmla="*/ 188249 w 426"/>
                  <a:gd name="T27" fmla="*/ 43721 h 427"/>
                  <a:gd name="T28" fmla="*/ 188249 w 426"/>
                  <a:gd name="T29" fmla="*/ 87442 h 427"/>
                  <a:gd name="T30" fmla="*/ 168663 w 426"/>
                  <a:gd name="T31" fmla="*/ 87442 h 427"/>
                  <a:gd name="T32" fmla="*/ 158869 w 426"/>
                  <a:gd name="T33" fmla="*/ 91815 h 427"/>
                  <a:gd name="T34" fmla="*/ 158869 w 426"/>
                  <a:gd name="T35" fmla="*/ 111489 h 427"/>
                  <a:gd name="T36" fmla="*/ 188249 w 426"/>
                  <a:gd name="T37" fmla="*/ 111489 h 427"/>
                  <a:gd name="T38" fmla="*/ 188249 w 426"/>
                  <a:gd name="T39" fmla="*/ 149745 h 427"/>
                  <a:gd name="T40" fmla="*/ 158869 w 426"/>
                  <a:gd name="T41" fmla="*/ 149745 h 427"/>
                  <a:gd name="T42" fmla="*/ 158869 w 426"/>
                  <a:gd name="T43" fmla="*/ 232815 h 427"/>
                  <a:gd name="T44" fmla="*/ 202395 w 426"/>
                  <a:gd name="T45" fmla="*/ 232815 h 427"/>
                  <a:gd name="T46" fmla="*/ 231231 w 426"/>
                  <a:gd name="T47" fmla="*/ 203304 h 427"/>
                  <a:gd name="T48" fmla="*/ 231231 w 426"/>
                  <a:gd name="T49" fmla="*/ 28965 h 427"/>
                  <a:gd name="T50" fmla="*/ 202395 w 426"/>
                  <a:gd name="T51" fmla="*/ 0 h 427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426" h="427">
                    <a:moveTo>
                      <a:pt x="372" y="0"/>
                    </a:moveTo>
                    <a:lnTo>
                      <a:pt x="372" y="0"/>
                    </a:lnTo>
                    <a:cubicBezTo>
                      <a:pt x="53" y="0"/>
                      <a:pt x="53" y="0"/>
                      <a:pt x="53" y="0"/>
                    </a:cubicBezTo>
                    <a:cubicBezTo>
                      <a:pt x="27" y="0"/>
                      <a:pt x="0" y="27"/>
                      <a:pt x="0" y="53"/>
                    </a:cubicBezTo>
                    <a:cubicBezTo>
                      <a:pt x="0" y="372"/>
                      <a:pt x="0" y="372"/>
                      <a:pt x="0" y="372"/>
                    </a:cubicBezTo>
                    <a:cubicBezTo>
                      <a:pt x="0" y="399"/>
                      <a:pt x="27" y="426"/>
                      <a:pt x="53" y="426"/>
                    </a:cubicBezTo>
                    <a:cubicBezTo>
                      <a:pt x="213" y="426"/>
                      <a:pt x="213" y="426"/>
                      <a:pt x="213" y="426"/>
                    </a:cubicBezTo>
                    <a:cubicBezTo>
                      <a:pt x="213" y="274"/>
                      <a:pt x="213" y="274"/>
                      <a:pt x="213" y="274"/>
                    </a:cubicBezTo>
                    <a:cubicBezTo>
                      <a:pt x="160" y="274"/>
                      <a:pt x="160" y="274"/>
                      <a:pt x="160" y="274"/>
                    </a:cubicBezTo>
                    <a:cubicBezTo>
                      <a:pt x="160" y="204"/>
                      <a:pt x="160" y="204"/>
                      <a:pt x="160" y="204"/>
                    </a:cubicBezTo>
                    <a:cubicBezTo>
                      <a:pt x="213" y="204"/>
                      <a:pt x="213" y="204"/>
                      <a:pt x="213" y="204"/>
                    </a:cubicBezTo>
                    <a:cubicBezTo>
                      <a:pt x="213" y="168"/>
                      <a:pt x="213" y="168"/>
                      <a:pt x="213" y="168"/>
                    </a:cubicBezTo>
                    <a:cubicBezTo>
                      <a:pt x="213" y="124"/>
                      <a:pt x="257" y="80"/>
                      <a:pt x="301" y="80"/>
                    </a:cubicBezTo>
                    <a:cubicBezTo>
                      <a:pt x="346" y="80"/>
                      <a:pt x="346" y="80"/>
                      <a:pt x="346" y="80"/>
                    </a:cubicBezTo>
                    <a:cubicBezTo>
                      <a:pt x="346" y="160"/>
                      <a:pt x="346" y="160"/>
                      <a:pt x="346" y="160"/>
                    </a:cubicBezTo>
                    <a:cubicBezTo>
                      <a:pt x="310" y="160"/>
                      <a:pt x="310" y="160"/>
                      <a:pt x="310" y="160"/>
                    </a:cubicBezTo>
                    <a:cubicBezTo>
                      <a:pt x="292" y="160"/>
                      <a:pt x="292" y="160"/>
                      <a:pt x="292" y="168"/>
                    </a:cubicBezTo>
                    <a:cubicBezTo>
                      <a:pt x="292" y="204"/>
                      <a:pt x="292" y="204"/>
                      <a:pt x="292" y="204"/>
                    </a:cubicBezTo>
                    <a:cubicBezTo>
                      <a:pt x="346" y="204"/>
                      <a:pt x="346" y="204"/>
                      <a:pt x="346" y="204"/>
                    </a:cubicBezTo>
                    <a:cubicBezTo>
                      <a:pt x="346" y="274"/>
                      <a:pt x="346" y="274"/>
                      <a:pt x="346" y="274"/>
                    </a:cubicBezTo>
                    <a:cubicBezTo>
                      <a:pt x="292" y="274"/>
                      <a:pt x="292" y="274"/>
                      <a:pt x="292" y="274"/>
                    </a:cubicBezTo>
                    <a:cubicBezTo>
                      <a:pt x="292" y="426"/>
                      <a:pt x="292" y="426"/>
                      <a:pt x="292" y="426"/>
                    </a:cubicBezTo>
                    <a:cubicBezTo>
                      <a:pt x="372" y="426"/>
                      <a:pt x="372" y="426"/>
                      <a:pt x="372" y="426"/>
                    </a:cubicBezTo>
                    <a:cubicBezTo>
                      <a:pt x="399" y="426"/>
                      <a:pt x="425" y="399"/>
                      <a:pt x="425" y="372"/>
                    </a:cubicBezTo>
                    <a:cubicBezTo>
                      <a:pt x="425" y="53"/>
                      <a:pt x="425" y="53"/>
                      <a:pt x="425" y="53"/>
                    </a:cubicBezTo>
                    <a:cubicBezTo>
                      <a:pt x="425" y="27"/>
                      <a:pt x="399" y="0"/>
                      <a:pt x="372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lIns="34290" tIns="17145" rIns="34290" bIns="17145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20" name="c6b6852a-8caa-4624-bd4b-b59c68b17755">
                <a:extLst>
                  <a:ext uri="{FF2B5EF4-FFF2-40B4-BE49-F238E27FC236}">
                    <a16:creationId xmlns:a16="http://schemas.microsoft.com/office/drawing/2014/main" id="{9D119298-9DC2-43EA-B426-33F3D969AC5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p:blipFill>
            <p:spPr>
              <a:xfrm>
                <a:off x="10817870" y="6173595"/>
                <a:ext cx="196095" cy="196095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883830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52DF8B11-B56A-4262-914E-3C73EFA0C0D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" y="697739"/>
            <a:ext cx="10972800" cy="5462525"/>
          </a:xfrm>
          <a:custGeom>
            <a:avLst/>
            <a:gdLst>
              <a:gd name="connsiteX0" fmla="*/ 45394 w 10972800"/>
              <a:gd name="connsiteY0" fmla="*/ 0 h 5462525"/>
              <a:gd name="connsiteX1" fmla="*/ 10927406 w 10972800"/>
              <a:gd name="connsiteY1" fmla="*/ 0 h 5462525"/>
              <a:gd name="connsiteX2" fmla="*/ 10972800 w 10972800"/>
              <a:gd name="connsiteY2" fmla="*/ 45394 h 5462525"/>
              <a:gd name="connsiteX3" fmla="*/ 10972800 w 10972800"/>
              <a:gd name="connsiteY3" fmla="*/ 5417131 h 5462525"/>
              <a:gd name="connsiteX4" fmla="*/ 10927406 w 10972800"/>
              <a:gd name="connsiteY4" fmla="*/ 5462525 h 5462525"/>
              <a:gd name="connsiteX5" fmla="*/ 45394 w 10972800"/>
              <a:gd name="connsiteY5" fmla="*/ 5462525 h 5462525"/>
              <a:gd name="connsiteX6" fmla="*/ 0 w 10972800"/>
              <a:gd name="connsiteY6" fmla="*/ 5417131 h 5462525"/>
              <a:gd name="connsiteX7" fmla="*/ 0 w 10972800"/>
              <a:gd name="connsiteY7" fmla="*/ 45394 h 5462525"/>
              <a:gd name="connsiteX8" fmla="*/ 45394 w 10972800"/>
              <a:gd name="connsiteY8" fmla="*/ 0 h 546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72800" h="5462525">
                <a:moveTo>
                  <a:pt x="45394" y="0"/>
                </a:moveTo>
                <a:lnTo>
                  <a:pt x="10927406" y="0"/>
                </a:lnTo>
                <a:cubicBezTo>
                  <a:pt x="10952476" y="0"/>
                  <a:pt x="10972800" y="20324"/>
                  <a:pt x="10972800" y="45394"/>
                </a:cubicBezTo>
                <a:lnTo>
                  <a:pt x="10972800" y="5417131"/>
                </a:lnTo>
                <a:cubicBezTo>
                  <a:pt x="10972800" y="5442201"/>
                  <a:pt x="10952476" y="5462525"/>
                  <a:pt x="10927406" y="5462525"/>
                </a:cubicBezTo>
                <a:lnTo>
                  <a:pt x="45394" y="5462525"/>
                </a:lnTo>
                <a:cubicBezTo>
                  <a:pt x="20324" y="5462525"/>
                  <a:pt x="0" y="5442201"/>
                  <a:pt x="0" y="5417131"/>
                </a:cubicBezTo>
                <a:lnTo>
                  <a:pt x="0" y="45394"/>
                </a:lnTo>
                <a:cubicBezTo>
                  <a:pt x="0" y="20324"/>
                  <a:pt x="20324" y="0"/>
                  <a:pt x="4539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865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7263802C-DE5F-4AD2-83A7-B4D684BA985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614150" y="0"/>
            <a:ext cx="7565399" cy="6858004"/>
          </a:xfrm>
          <a:custGeom>
            <a:avLst/>
            <a:gdLst>
              <a:gd name="connsiteX0" fmla="*/ 2715798 w 7565399"/>
              <a:gd name="connsiteY0" fmla="*/ 0 h 6858004"/>
              <a:gd name="connsiteX1" fmla="*/ 7529935 w 7565399"/>
              <a:gd name="connsiteY1" fmla="*/ 0 h 6858004"/>
              <a:gd name="connsiteX2" fmla="*/ 7563817 w 7565399"/>
              <a:gd name="connsiteY2" fmla="*/ 16692 h 6858004"/>
              <a:gd name="connsiteX3" fmla="*/ 7565399 w 7565399"/>
              <a:gd name="connsiteY3" fmla="*/ 21236 h 6858004"/>
              <a:gd name="connsiteX4" fmla="*/ 3556894 w 7565399"/>
              <a:gd name="connsiteY4" fmla="*/ 6858004 h 6858004"/>
              <a:gd name="connsiteX5" fmla="*/ 581 w 7565399"/>
              <a:gd name="connsiteY5" fmla="*/ 6858004 h 6858004"/>
              <a:gd name="connsiteX6" fmla="*/ 0 w 7565399"/>
              <a:gd name="connsiteY6" fmla="*/ 6857998 h 6858004"/>
              <a:gd name="connsiteX7" fmla="*/ 1 w 7565399"/>
              <a:gd name="connsiteY7" fmla="*/ 6857998 h 6858004"/>
              <a:gd name="connsiteX8" fmla="*/ 20267 w 7565399"/>
              <a:gd name="connsiteY8" fmla="*/ 6857998 h 6858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565399" h="6858004">
                <a:moveTo>
                  <a:pt x="2715798" y="0"/>
                </a:moveTo>
                <a:lnTo>
                  <a:pt x="7529935" y="0"/>
                </a:lnTo>
                <a:cubicBezTo>
                  <a:pt x="7543166" y="0"/>
                  <a:pt x="7555145" y="6379"/>
                  <a:pt x="7563817" y="16692"/>
                </a:cubicBezTo>
                <a:lnTo>
                  <a:pt x="7565399" y="21236"/>
                </a:lnTo>
                <a:lnTo>
                  <a:pt x="3556894" y="6858004"/>
                </a:lnTo>
                <a:lnTo>
                  <a:pt x="581" y="6858004"/>
                </a:lnTo>
                <a:lnTo>
                  <a:pt x="0" y="6857998"/>
                </a:lnTo>
                <a:lnTo>
                  <a:pt x="1" y="6857998"/>
                </a:lnTo>
                <a:lnTo>
                  <a:pt x="20267" y="685799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10000"/>
            </a:schemeClr>
          </a:solidFill>
        </p:spPr>
        <p:txBody>
          <a:bodyPr wrap="square">
            <a:noAutofit/>
          </a:bodyPr>
          <a:lstStyle>
            <a:lvl1pPr>
              <a:defRPr lang="en-US" sz="1400"/>
            </a:lvl1pPr>
          </a:lstStyle>
          <a:p>
            <a:pPr marL="0" lv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810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55DF0ADA-8AAA-4AFF-A119-165985406CC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293842" y="1958945"/>
            <a:ext cx="2351798" cy="2351798"/>
          </a:xfrm>
          <a:custGeom>
            <a:avLst/>
            <a:gdLst>
              <a:gd name="connsiteX0" fmla="*/ 1322856 w 2645712"/>
              <a:gd name="connsiteY0" fmla="*/ 0 h 2645712"/>
              <a:gd name="connsiteX1" fmla="*/ 2645712 w 2645712"/>
              <a:gd name="connsiteY1" fmla="*/ 1322856 h 2645712"/>
              <a:gd name="connsiteX2" fmla="*/ 1322856 w 2645712"/>
              <a:gd name="connsiteY2" fmla="*/ 2645712 h 2645712"/>
              <a:gd name="connsiteX3" fmla="*/ 0 w 2645712"/>
              <a:gd name="connsiteY3" fmla="*/ 1322856 h 2645712"/>
              <a:gd name="connsiteX4" fmla="*/ 1322856 w 2645712"/>
              <a:gd name="connsiteY4" fmla="*/ 0 h 2645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45712" h="2645712">
                <a:moveTo>
                  <a:pt x="1322856" y="0"/>
                </a:moveTo>
                <a:cubicBezTo>
                  <a:pt x="2053449" y="0"/>
                  <a:pt x="2645712" y="592263"/>
                  <a:pt x="2645712" y="1322856"/>
                </a:cubicBezTo>
                <a:cubicBezTo>
                  <a:pt x="2645712" y="2053449"/>
                  <a:pt x="2053449" y="2645712"/>
                  <a:pt x="1322856" y="2645712"/>
                </a:cubicBezTo>
                <a:cubicBezTo>
                  <a:pt x="592263" y="2645712"/>
                  <a:pt x="0" y="2053449"/>
                  <a:pt x="0" y="1322856"/>
                </a:cubicBezTo>
                <a:cubicBezTo>
                  <a:pt x="0" y="592263"/>
                  <a:pt x="592263" y="0"/>
                  <a:pt x="132285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7D78DDB-D391-43A4-B2A4-F996E1986599}"/>
              </a:ext>
            </a:extLst>
          </p:cNvPr>
          <p:cNvSpPr txBox="1"/>
          <p:nvPr userDrawn="1"/>
        </p:nvSpPr>
        <p:spPr>
          <a:xfrm flipH="1">
            <a:off x="565602" y="5955084"/>
            <a:ext cx="10993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0E2A6B-A809-4840-BF14-8648BC0BDF87}" type="slidenum">
              <a:rPr kumimoji="0" lang="id-ID" sz="2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Questrial" panose="02000000000000000000" pitchFamily="2" charset="0"/>
                <a:ea typeface="Open Sans" panose="020B0606030504020204" pitchFamily="34" charset="0"/>
                <a:cs typeface="Poppins" panose="02000000000000000000" pitchFamily="2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25000"/>
                  </a:srgbClr>
                </a:solidFill>
                <a:effectLst/>
                <a:uLnTx/>
                <a:uFillTx/>
                <a:latin typeface="Questrial" panose="02000000000000000000" pitchFamily="2" charset="0"/>
                <a:ea typeface="Open Sans" panose="020B0606030504020204" pitchFamily="34" charset="0"/>
                <a:cs typeface="Poppins" panose="02000000000000000000" pitchFamily="2" charset="0"/>
              </a:rPr>
              <a:t>/100</a:t>
            </a:r>
            <a:endParaRPr kumimoji="0" lang="id-ID" sz="24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25000"/>
                </a:srgbClr>
              </a:solidFill>
              <a:effectLst/>
              <a:uLnTx/>
              <a:uFillTx/>
              <a:latin typeface="Questrial" panose="02000000000000000000" pitchFamily="2" charset="0"/>
              <a:ea typeface="Open Sans" panose="020B0606030504020204" pitchFamily="34" charset="0"/>
              <a:cs typeface="Poppins" panose="02000000000000000000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0E93425-FE4B-44D1-8653-ACC94BC68FA0}"/>
              </a:ext>
            </a:extLst>
          </p:cNvPr>
          <p:cNvCxnSpPr>
            <a:cxnSpLocks/>
          </p:cNvCxnSpPr>
          <p:nvPr userDrawn="1"/>
        </p:nvCxnSpPr>
        <p:spPr>
          <a:xfrm>
            <a:off x="1764976" y="6273617"/>
            <a:ext cx="7434262" cy="0"/>
          </a:xfrm>
          <a:prstGeom prst="line">
            <a:avLst/>
          </a:prstGeom>
          <a:ln w="69850" cap="rnd">
            <a:solidFill>
              <a:schemeClr val="bg1">
                <a:alpha val="1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6F30112-6E46-4C30-80D4-674F8F628C5C}"/>
              </a:ext>
            </a:extLst>
          </p:cNvPr>
          <p:cNvGrpSpPr/>
          <p:nvPr userDrawn="1"/>
        </p:nvGrpSpPr>
        <p:grpSpPr>
          <a:xfrm>
            <a:off x="9412901" y="6139572"/>
            <a:ext cx="1985872" cy="268090"/>
            <a:chOff x="9412901" y="6139572"/>
            <a:chExt cx="1985872" cy="268090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7E754C04-90AB-4D94-950B-8DC6B553DDFE}"/>
                </a:ext>
              </a:extLst>
            </p:cNvPr>
            <p:cNvSpPr/>
            <p:nvPr/>
          </p:nvSpPr>
          <p:spPr>
            <a:xfrm>
              <a:off x="9412901" y="6139572"/>
              <a:ext cx="1021579" cy="268090"/>
            </a:xfrm>
            <a:prstGeom prst="roundRect">
              <a:avLst>
                <a:gd name="adj" fmla="val 3105"/>
              </a:avLst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Questrial" panose="02000000000000000000" pitchFamily="2" charset="0"/>
                  <a:ea typeface="+mn-ea"/>
                  <a:cs typeface="Poppins" panose="00000500000000000000" pitchFamily="2" charset="0"/>
                </a:rPr>
                <a:t>@twenty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Questrial" panose="02000000000000000000" pitchFamily="2" charset="0"/>
                <a:ea typeface="+mn-ea"/>
                <a:cs typeface="+mn-cs"/>
              </a:endParaRPr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041C972B-1162-4128-B6F8-9F1511539071}"/>
                </a:ext>
              </a:extLst>
            </p:cNvPr>
            <p:cNvGrpSpPr/>
            <p:nvPr userDrawn="1"/>
          </p:nvGrpSpPr>
          <p:grpSpPr>
            <a:xfrm>
              <a:off x="10452803" y="6173595"/>
              <a:ext cx="945970" cy="198000"/>
              <a:chOff x="10452803" y="6173595"/>
              <a:chExt cx="945970" cy="198000"/>
            </a:xfrm>
            <a:solidFill>
              <a:schemeClr val="bg1">
                <a:lumMod val="85000"/>
              </a:schemeClr>
            </a:solidFill>
          </p:grpSpPr>
          <p:sp>
            <p:nvSpPr>
              <p:cNvPr id="18" name="Freeform 85">
                <a:extLst>
                  <a:ext uri="{FF2B5EF4-FFF2-40B4-BE49-F238E27FC236}">
                    <a16:creationId xmlns:a16="http://schemas.microsoft.com/office/drawing/2014/main" id="{4ADF95AB-D82E-44B3-9712-91E69FA9FE9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1190834" y="6191294"/>
                <a:ext cx="207939" cy="167141"/>
              </a:xfrm>
              <a:custGeom>
                <a:avLst/>
                <a:gdLst>
                  <a:gd name="T0" fmla="*/ 250282 w 462"/>
                  <a:gd name="T1" fmla="*/ 24258 h 374"/>
                  <a:gd name="T2" fmla="*/ 250282 w 462"/>
                  <a:gd name="T3" fmla="*/ 24258 h 374"/>
                  <a:gd name="T4" fmla="*/ 221508 w 462"/>
                  <a:gd name="T5" fmla="*/ 33962 h 374"/>
                  <a:gd name="T6" fmla="*/ 240510 w 462"/>
                  <a:gd name="T7" fmla="*/ 5391 h 374"/>
                  <a:gd name="T8" fmla="*/ 211192 w 462"/>
                  <a:gd name="T9" fmla="*/ 19407 h 374"/>
                  <a:gd name="T10" fmla="*/ 173189 w 462"/>
                  <a:gd name="T11" fmla="*/ 0 h 374"/>
                  <a:gd name="T12" fmla="*/ 119983 w 462"/>
                  <a:gd name="T13" fmla="*/ 52829 h 374"/>
                  <a:gd name="T14" fmla="*/ 124870 w 462"/>
                  <a:gd name="T15" fmla="*/ 62532 h 374"/>
                  <a:gd name="T16" fmla="*/ 19002 w 462"/>
                  <a:gd name="T17" fmla="*/ 10242 h 374"/>
                  <a:gd name="T18" fmla="*/ 9229 w 462"/>
                  <a:gd name="T19" fmla="*/ 38813 h 374"/>
                  <a:gd name="T20" fmla="*/ 33118 w 462"/>
                  <a:gd name="T21" fmla="*/ 81400 h 374"/>
                  <a:gd name="T22" fmla="*/ 9229 w 462"/>
                  <a:gd name="T23" fmla="*/ 72236 h 374"/>
                  <a:gd name="T24" fmla="*/ 9229 w 462"/>
                  <a:gd name="T25" fmla="*/ 72236 h 374"/>
                  <a:gd name="T26" fmla="*/ 53205 w 462"/>
                  <a:gd name="T27" fmla="*/ 124526 h 374"/>
                  <a:gd name="T28" fmla="*/ 38004 w 462"/>
                  <a:gd name="T29" fmla="*/ 124526 h 374"/>
                  <a:gd name="T30" fmla="*/ 28774 w 462"/>
                  <a:gd name="T31" fmla="*/ 124526 h 374"/>
                  <a:gd name="T32" fmla="*/ 77093 w 462"/>
                  <a:gd name="T33" fmla="*/ 158487 h 374"/>
                  <a:gd name="T34" fmla="*/ 14116 w 462"/>
                  <a:gd name="T35" fmla="*/ 182206 h 374"/>
                  <a:gd name="T36" fmla="*/ 0 w 462"/>
                  <a:gd name="T37" fmla="*/ 182206 h 374"/>
                  <a:gd name="T38" fmla="*/ 77093 w 462"/>
                  <a:gd name="T39" fmla="*/ 201074 h 374"/>
                  <a:gd name="T40" fmla="*/ 221508 w 462"/>
                  <a:gd name="T41" fmla="*/ 57681 h 374"/>
                  <a:gd name="T42" fmla="*/ 221508 w 462"/>
                  <a:gd name="T43" fmla="*/ 52829 h 374"/>
                  <a:gd name="T44" fmla="*/ 250282 w 462"/>
                  <a:gd name="T45" fmla="*/ 24258 h 374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462" h="374">
                    <a:moveTo>
                      <a:pt x="461" y="45"/>
                    </a:moveTo>
                    <a:lnTo>
                      <a:pt x="461" y="45"/>
                    </a:lnTo>
                    <a:cubicBezTo>
                      <a:pt x="443" y="54"/>
                      <a:pt x="425" y="63"/>
                      <a:pt x="408" y="63"/>
                    </a:cubicBezTo>
                    <a:cubicBezTo>
                      <a:pt x="425" y="54"/>
                      <a:pt x="443" y="36"/>
                      <a:pt x="443" y="10"/>
                    </a:cubicBezTo>
                    <a:cubicBezTo>
                      <a:pt x="425" y="19"/>
                      <a:pt x="408" y="27"/>
                      <a:pt x="389" y="36"/>
                    </a:cubicBezTo>
                    <a:cubicBezTo>
                      <a:pt x="372" y="19"/>
                      <a:pt x="345" y="0"/>
                      <a:pt x="319" y="0"/>
                    </a:cubicBezTo>
                    <a:cubicBezTo>
                      <a:pt x="265" y="0"/>
                      <a:pt x="221" y="45"/>
                      <a:pt x="221" y="98"/>
                    </a:cubicBezTo>
                    <a:cubicBezTo>
                      <a:pt x="221" y="107"/>
                      <a:pt x="221" y="116"/>
                      <a:pt x="230" y="116"/>
                    </a:cubicBezTo>
                    <a:cubicBezTo>
                      <a:pt x="151" y="116"/>
                      <a:pt x="79" y="81"/>
                      <a:pt x="35" y="19"/>
                    </a:cubicBezTo>
                    <a:cubicBezTo>
                      <a:pt x="26" y="36"/>
                      <a:pt x="17" y="54"/>
                      <a:pt x="17" y="72"/>
                    </a:cubicBezTo>
                    <a:cubicBezTo>
                      <a:pt x="17" y="98"/>
                      <a:pt x="35" y="134"/>
                      <a:pt x="61" y="151"/>
                    </a:cubicBezTo>
                    <a:cubicBezTo>
                      <a:pt x="44" y="143"/>
                      <a:pt x="35" y="143"/>
                      <a:pt x="17" y="134"/>
                    </a:cubicBezTo>
                    <a:cubicBezTo>
                      <a:pt x="17" y="178"/>
                      <a:pt x="53" y="222"/>
                      <a:pt x="98" y="231"/>
                    </a:cubicBezTo>
                    <a:cubicBezTo>
                      <a:pt x="89" y="231"/>
                      <a:pt x="79" y="231"/>
                      <a:pt x="70" y="231"/>
                    </a:cubicBezTo>
                    <a:cubicBezTo>
                      <a:pt x="61" y="231"/>
                      <a:pt x="61" y="231"/>
                      <a:pt x="53" y="231"/>
                    </a:cubicBezTo>
                    <a:cubicBezTo>
                      <a:pt x="61" y="266"/>
                      <a:pt x="98" y="294"/>
                      <a:pt x="142" y="294"/>
                    </a:cubicBezTo>
                    <a:cubicBezTo>
                      <a:pt x="106" y="319"/>
                      <a:pt x="70" y="338"/>
                      <a:pt x="26" y="338"/>
                    </a:cubicBezTo>
                    <a:cubicBezTo>
                      <a:pt x="17" y="338"/>
                      <a:pt x="8" y="338"/>
                      <a:pt x="0" y="338"/>
                    </a:cubicBezTo>
                    <a:cubicBezTo>
                      <a:pt x="44" y="364"/>
                      <a:pt x="89" y="373"/>
                      <a:pt x="142" y="373"/>
                    </a:cubicBezTo>
                    <a:cubicBezTo>
                      <a:pt x="319" y="373"/>
                      <a:pt x="408" y="231"/>
                      <a:pt x="408" y="107"/>
                    </a:cubicBezTo>
                    <a:lnTo>
                      <a:pt x="408" y="98"/>
                    </a:lnTo>
                    <a:cubicBezTo>
                      <a:pt x="434" y="81"/>
                      <a:pt x="443" y="72"/>
                      <a:pt x="461" y="45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lIns="34290" tIns="17145" rIns="34290" bIns="17145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" name="Freeform 106">
                <a:extLst>
                  <a:ext uri="{FF2B5EF4-FFF2-40B4-BE49-F238E27FC236}">
                    <a16:creationId xmlns:a16="http://schemas.microsoft.com/office/drawing/2014/main" id="{FC1CC572-E997-4F27-A850-C49E7CC95ED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0452803" y="6178134"/>
                <a:ext cx="192146" cy="193461"/>
              </a:xfrm>
              <a:custGeom>
                <a:avLst/>
                <a:gdLst>
                  <a:gd name="T0" fmla="*/ 202395 w 426"/>
                  <a:gd name="T1" fmla="*/ 0 h 427"/>
                  <a:gd name="T2" fmla="*/ 202395 w 426"/>
                  <a:gd name="T3" fmla="*/ 0 h 427"/>
                  <a:gd name="T4" fmla="*/ 28836 w 426"/>
                  <a:gd name="T5" fmla="*/ 0 h 427"/>
                  <a:gd name="T6" fmla="*/ 0 w 426"/>
                  <a:gd name="T7" fmla="*/ 28965 h 427"/>
                  <a:gd name="T8" fmla="*/ 0 w 426"/>
                  <a:gd name="T9" fmla="*/ 203304 h 427"/>
                  <a:gd name="T10" fmla="*/ 28836 w 426"/>
                  <a:gd name="T11" fmla="*/ 232815 h 427"/>
                  <a:gd name="T12" fmla="*/ 115888 w 426"/>
                  <a:gd name="T13" fmla="*/ 232815 h 427"/>
                  <a:gd name="T14" fmla="*/ 115888 w 426"/>
                  <a:gd name="T15" fmla="*/ 149745 h 427"/>
                  <a:gd name="T16" fmla="*/ 87052 w 426"/>
                  <a:gd name="T17" fmla="*/ 149745 h 427"/>
                  <a:gd name="T18" fmla="*/ 87052 w 426"/>
                  <a:gd name="T19" fmla="*/ 111489 h 427"/>
                  <a:gd name="T20" fmla="*/ 115888 w 426"/>
                  <a:gd name="T21" fmla="*/ 111489 h 427"/>
                  <a:gd name="T22" fmla="*/ 115888 w 426"/>
                  <a:gd name="T23" fmla="*/ 91815 h 427"/>
                  <a:gd name="T24" fmla="*/ 163766 w 426"/>
                  <a:gd name="T25" fmla="*/ 43721 h 427"/>
                  <a:gd name="T26" fmla="*/ 188249 w 426"/>
                  <a:gd name="T27" fmla="*/ 43721 h 427"/>
                  <a:gd name="T28" fmla="*/ 188249 w 426"/>
                  <a:gd name="T29" fmla="*/ 87442 h 427"/>
                  <a:gd name="T30" fmla="*/ 168663 w 426"/>
                  <a:gd name="T31" fmla="*/ 87442 h 427"/>
                  <a:gd name="T32" fmla="*/ 158869 w 426"/>
                  <a:gd name="T33" fmla="*/ 91815 h 427"/>
                  <a:gd name="T34" fmla="*/ 158869 w 426"/>
                  <a:gd name="T35" fmla="*/ 111489 h 427"/>
                  <a:gd name="T36" fmla="*/ 188249 w 426"/>
                  <a:gd name="T37" fmla="*/ 111489 h 427"/>
                  <a:gd name="T38" fmla="*/ 188249 w 426"/>
                  <a:gd name="T39" fmla="*/ 149745 h 427"/>
                  <a:gd name="T40" fmla="*/ 158869 w 426"/>
                  <a:gd name="T41" fmla="*/ 149745 h 427"/>
                  <a:gd name="T42" fmla="*/ 158869 w 426"/>
                  <a:gd name="T43" fmla="*/ 232815 h 427"/>
                  <a:gd name="T44" fmla="*/ 202395 w 426"/>
                  <a:gd name="T45" fmla="*/ 232815 h 427"/>
                  <a:gd name="T46" fmla="*/ 231231 w 426"/>
                  <a:gd name="T47" fmla="*/ 203304 h 427"/>
                  <a:gd name="T48" fmla="*/ 231231 w 426"/>
                  <a:gd name="T49" fmla="*/ 28965 h 427"/>
                  <a:gd name="T50" fmla="*/ 202395 w 426"/>
                  <a:gd name="T51" fmla="*/ 0 h 427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426" h="427">
                    <a:moveTo>
                      <a:pt x="372" y="0"/>
                    </a:moveTo>
                    <a:lnTo>
                      <a:pt x="372" y="0"/>
                    </a:lnTo>
                    <a:cubicBezTo>
                      <a:pt x="53" y="0"/>
                      <a:pt x="53" y="0"/>
                      <a:pt x="53" y="0"/>
                    </a:cubicBezTo>
                    <a:cubicBezTo>
                      <a:pt x="27" y="0"/>
                      <a:pt x="0" y="27"/>
                      <a:pt x="0" y="53"/>
                    </a:cubicBezTo>
                    <a:cubicBezTo>
                      <a:pt x="0" y="372"/>
                      <a:pt x="0" y="372"/>
                      <a:pt x="0" y="372"/>
                    </a:cubicBezTo>
                    <a:cubicBezTo>
                      <a:pt x="0" y="399"/>
                      <a:pt x="27" y="426"/>
                      <a:pt x="53" y="426"/>
                    </a:cubicBezTo>
                    <a:cubicBezTo>
                      <a:pt x="213" y="426"/>
                      <a:pt x="213" y="426"/>
                      <a:pt x="213" y="426"/>
                    </a:cubicBezTo>
                    <a:cubicBezTo>
                      <a:pt x="213" y="274"/>
                      <a:pt x="213" y="274"/>
                      <a:pt x="213" y="274"/>
                    </a:cubicBezTo>
                    <a:cubicBezTo>
                      <a:pt x="160" y="274"/>
                      <a:pt x="160" y="274"/>
                      <a:pt x="160" y="274"/>
                    </a:cubicBezTo>
                    <a:cubicBezTo>
                      <a:pt x="160" y="204"/>
                      <a:pt x="160" y="204"/>
                      <a:pt x="160" y="204"/>
                    </a:cubicBezTo>
                    <a:cubicBezTo>
                      <a:pt x="213" y="204"/>
                      <a:pt x="213" y="204"/>
                      <a:pt x="213" y="204"/>
                    </a:cubicBezTo>
                    <a:cubicBezTo>
                      <a:pt x="213" y="168"/>
                      <a:pt x="213" y="168"/>
                      <a:pt x="213" y="168"/>
                    </a:cubicBezTo>
                    <a:cubicBezTo>
                      <a:pt x="213" y="124"/>
                      <a:pt x="257" y="80"/>
                      <a:pt x="301" y="80"/>
                    </a:cubicBezTo>
                    <a:cubicBezTo>
                      <a:pt x="346" y="80"/>
                      <a:pt x="346" y="80"/>
                      <a:pt x="346" y="80"/>
                    </a:cubicBezTo>
                    <a:cubicBezTo>
                      <a:pt x="346" y="160"/>
                      <a:pt x="346" y="160"/>
                      <a:pt x="346" y="160"/>
                    </a:cubicBezTo>
                    <a:cubicBezTo>
                      <a:pt x="310" y="160"/>
                      <a:pt x="310" y="160"/>
                      <a:pt x="310" y="160"/>
                    </a:cubicBezTo>
                    <a:cubicBezTo>
                      <a:pt x="292" y="160"/>
                      <a:pt x="292" y="160"/>
                      <a:pt x="292" y="168"/>
                    </a:cubicBezTo>
                    <a:cubicBezTo>
                      <a:pt x="292" y="204"/>
                      <a:pt x="292" y="204"/>
                      <a:pt x="292" y="204"/>
                    </a:cubicBezTo>
                    <a:cubicBezTo>
                      <a:pt x="346" y="204"/>
                      <a:pt x="346" y="204"/>
                      <a:pt x="346" y="204"/>
                    </a:cubicBezTo>
                    <a:cubicBezTo>
                      <a:pt x="346" y="274"/>
                      <a:pt x="346" y="274"/>
                      <a:pt x="346" y="274"/>
                    </a:cubicBezTo>
                    <a:cubicBezTo>
                      <a:pt x="292" y="274"/>
                      <a:pt x="292" y="274"/>
                      <a:pt x="292" y="274"/>
                    </a:cubicBezTo>
                    <a:cubicBezTo>
                      <a:pt x="292" y="426"/>
                      <a:pt x="292" y="426"/>
                      <a:pt x="292" y="426"/>
                    </a:cubicBezTo>
                    <a:cubicBezTo>
                      <a:pt x="372" y="426"/>
                      <a:pt x="372" y="426"/>
                      <a:pt x="372" y="426"/>
                    </a:cubicBezTo>
                    <a:cubicBezTo>
                      <a:pt x="399" y="426"/>
                      <a:pt x="425" y="399"/>
                      <a:pt x="425" y="372"/>
                    </a:cubicBezTo>
                    <a:cubicBezTo>
                      <a:pt x="425" y="53"/>
                      <a:pt x="425" y="53"/>
                      <a:pt x="425" y="53"/>
                    </a:cubicBezTo>
                    <a:cubicBezTo>
                      <a:pt x="425" y="27"/>
                      <a:pt x="399" y="0"/>
                      <a:pt x="372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lIns="34290" tIns="17145" rIns="34290" bIns="17145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20" name="c6b6852a-8caa-4624-bd4b-b59c68b17755">
                <a:extLst>
                  <a:ext uri="{FF2B5EF4-FFF2-40B4-BE49-F238E27FC236}">
                    <a16:creationId xmlns:a16="http://schemas.microsoft.com/office/drawing/2014/main" id="{9D119298-9DC2-43EA-B426-33F3D969AC5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p:blipFill>
            <p:spPr>
              <a:xfrm>
                <a:off x="10817870" y="6173595"/>
                <a:ext cx="196095" cy="196095"/>
              </a:xfrm>
              <a:prstGeom prst="rect">
                <a:avLst/>
              </a:prstGeom>
            </p:spPr>
          </p:pic>
        </p:grpSp>
      </p:grp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A3C33D82-9960-462E-B6E3-9A12B98DA77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546360" y="1958945"/>
            <a:ext cx="2351798" cy="2351798"/>
          </a:xfrm>
          <a:custGeom>
            <a:avLst/>
            <a:gdLst>
              <a:gd name="connsiteX0" fmla="*/ 1322856 w 2645712"/>
              <a:gd name="connsiteY0" fmla="*/ 0 h 2645712"/>
              <a:gd name="connsiteX1" fmla="*/ 2645712 w 2645712"/>
              <a:gd name="connsiteY1" fmla="*/ 1322856 h 2645712"/>
              <a:gd name="connsiteX2" fmla="*/ 1322856 w 2645712"/>
              <a:gd name="connsiteY2" fmla="*/ 2645712 h 2645712"/>
              <a:gd name="connsiteX3" fmla="*/ 0 w 2645712"/>
              <a:gd name="connsiteY3" fmla="*/ 1322856 h 2645712"/>
              <a:gd name="connsiteX4" fmla="*/ 1322856 w 2645712"/>
              <a:gd name="connsiteY4" fmla="*/ 0 h 2645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45712" h="2645712">
                <a:moveTo>
                  <a:pt x="1322856" y="0"/>
                </a:moveTo>
                <a:cubicBezTo>
                  <a:pt x="2053449" y="0"/>
                  <a:pt x="2645712" y="592263"/>
                  <a:pt x="2645712" y="1322856"/>
                </a:cubicBezTo>
                <a:cubicBezTo>
                  <a:pt x="2645712" y="2053449"/>
                  <a:pt x="2053449" y="2645712"/>
                  <a:pt x="1322856" y="2645712"/>
                </a:cubicBezTo>
                <a:cubicBezTo>
                  <a:pt x="592263" y="2645712"/>
                  <a:pt x="0" y="2053449"/>
                  <a:pt x="0" y="1322856"/>
                </a:cubicBezTo>
                <a:cubicBezTo>
                  <a:pt x="0" y="592263"/>
                  <a:pt x="592263" y="0"/>
                  <a:pt x="132285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182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</p:bldLst>
  </p:timing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B0BA4BD1-BED0-4BC1-B660-3338F196395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04900" y="1872341"/>
            <a:ext cx="3033486" cy="3813629"/>
          </a:xfrm>
          <a:custGeom>
            <a:avLst/>
            <a:gdLst>
              <a:gd name="connsiteX0" fmla="*/ 244347 w 3033486"/>
              <a:gd name="connsiteY0" fmla="*/ 0 h 3813629"/>
              <a:gd name="connsiteX1" fmla="*/ 2789139 w 3033486"/>
              <a:gd name="connsiteY1" fmla="*/ 0 h 3813629"/>
              <a:gd name="connsiteX2" fmla="*/ 3033486 w 3033486"/>
              <a:gd name="connsiteY2" fmla="*/ 244347 h 3813629"/>
              <a:gd name="connsiteX3" fmla="*/ 3033486 w 3033486"/>
              <a:gd name="connsiteY3" fmla="*/ 3569282 h 3813629"/>
              <a:gd name="connsiteX4" fmla="*/ 2789139 w 3033486"/>
              <a:gd name="connsiteY4" fmla="*/ 3813629 h 3813629"/>
              <a:gd name="connsiteX5" fmla="*/ 244347 w 3033486"/>
              <a:gd name="connsiteY5" fmla="*/ 3813629 h 3813629"/>
              <a:gd name="connsiteX6" fmla="*/ 0 w 3033486"/>
              <a:gd name="connsiteY6" fmla="*/ 3569282 h 3813629"/>
              <a:gd name="connsiteX7" fmla="*/ 0 w 3033486"/>
              <a:gd name="connsiteY7" fmla="*/ 244347 h 3813629"/>
              <a:gd name="connsiteX8" fmla="*/ 244347 w 3033486"/>
              <a:gd name="connsiteY8" fmla="*/ 0 h 3813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33486" h="3813629">
                <a:moveTo>
                  <a:pt x="244347" y="0"/>
                </a:moveTo>
                <a:lnTo>
                  <a:pt x="2789139" y="0"/>
                </a:lnTo>
                <a:cubicBezTo>
                  <a:pt x="2924088" y="0"/>
                  <a:pt x="3033486" y="109398"/>
                  <a:pt x="3033486" y="244347"/>
                </a:cubicBezTo>
                <a:lnTo>
                  <a:pt x="3033486" y="3569282"/>
                </a:lnTo>
                <a:cubicBezTo>
                  <a:pt x="3033486" y="3704231"/>
                  <a:pt x="2924088" y="3813629"/>
                  <a:pt x="2789139" y="3813629"/>
                </a:cubicBezTo>
                <a:lnTo>
                  <a:pt x="244347" y="3813629"/>
                </a:lnTo>
                <a:cubicBezTo>
                  <a:pt x="109398" y="3813629"/>
                  <a:pt x="0" y="3704231"/>
                  <a:pt x="0" y="3569282"/>
                </a:cubicBezTo>
                <a:lnTo>
                  <a:pt x="0" y="244347"/>
                </a:lnTo>
                <a:cubicBezTo>
                  <a:pt x="0" y="109398"/>
                  <a:pt x="109398" y="0"/>
                  <a:pt x="24434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7D78DDB-D391-43A4-B2A4-F996E1986599}"/>
              </a:ext>
            </a:extLst>
          </p:cNvPr>
          <p:cNvSpPr txBox="1"/>
          <p:nvPr userDrawn="1"/>
        </p:nvSpPr>
        <p:spPr>
          <a:xfrm flipH="1">
            <a:off x="565602" y="5955084"/>
            <a:ext cx="10993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0E2A6B-A809-4840-BF14-8648BC0BDF87}" type="slidenum">
              <a:rPr kumimoji="0" lang="id-ID" sz="2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Questrial" panose="02000000000000000000" pitchFamily="2" charset="0"/>
                <a:ea typeface="Open Sans" panose="020B0606030504020204" pitchFamily="34" charset="0"/>
                <a:cs typeface="Poppins" panose="02000000000000000000" pitchFamily="2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25000"/>
                  </a:srgbClr>
                </a:solidFill>
                <a:effectLst/>
                <a:uLnTx/>
                <a:uFillTx/>
                <a:latin typeface="Questrial" panose="02000000000000000000" pitchFamily="2" charset="0"/>
                <a:ea typeface="Open Sans" panose="020B0606030504020204" pitchFamily="34" charset="0"/>
                <a:cs typeface="Poppins" panose="02000000000000000000" pitchFamily="2" charset="0"/>
              </a:rPr>
              <a:t>/100</a:t>
            </a:r>
            <a:endParaRPr kumimoji="0" lang="id-ID" sz="24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25000"/>
                </a:srgbClr>
              </a:solidFill>
              <a:effectLst/>
              <a:uLnTx/>
              <a:uFillTx/>
              <a:latin typeface="Questrial" panose="02000000000000000000" pitchFamily="2" charset="0"/>
              <a:ea typeface="Open Sans" panose="020B0606030504020204" pitchFamily="34" charset="0"/>
              <a:cs typeface="Poppins" panose="02000000000000000000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0E93425-FE4B-44D1-8653-ACC94BC68FA0}"/>
              </a:ext>
            </a:extLst>
          </p:cNvPr>
          <p:cNvCxnSpPr>
            <a:cxnSpLocks/>
          </p:cNvCxnSpPr>
          <p:nvPr userDrawn="1"/>
        </p:nvCxnSpPr>
        <p:spPr>
          <a:xfrm>
            <a:off x="1764976" y="6273617"/>
            <a:ext cx="7434262" cy="0"/>
          </a:xfrm>
          <a:prstGeom prst="line">
            <a:avLst/>
          </a:prstGeom>
          <a:ln w="69850" cap="rnd">
            <a:solidFill>
              <a:schemeClr val="bg1">
                <a:alpha val="1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316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4EF2B29A-83E2-4926-A244-559BF7C4BD7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351328" y="4218380"/>
            <a:ext cx="3605838" cy="1200727"/>
          </a:xfrm>
          <a:custGeom>
            <a:avLst/>
            <a:gdLst>
              <a:gd name="connsiteX0" fmla="*/ 200125 w 3605838"/>
              <a:gd name="connsiteY0" fmla="*/ 0 h 1200727"/>
              <a:gd name="connsiteX1" fmla="*/ 3405713 w 3605838"/>
              <a:gd name="connsiteY1" fmla="*/ 0 h 1200727"/>
              <a:gd name="connsiteX2" fmla="*/ 3605838 w 3605838"/>
              <a:gd name="connsiteY2" fmla="*/ 200125 h 1200727"/>
              <a:gd name="connsiteX3" fmla="*/ 3605838 w 3605838"/>
              <a:gd name="connsiteY3" fmla="*/ 1000602 h 1200727"/>
              <a:gd name="connsiteX4" fmla="*/ 3405713 w 3605838"/>
              <a:gd name="connsiteY4" fmla="*/ 1200727 h 1200727"/>
              <a:gd name="connsiteX5" fmla="*/ 200125 w 3605838"/>
              <a:gd name="connsiteY5" fmla="*/ 1200727 h 1200727"/>
              <a:gd name="connsiteX6" fmla="*/ 0 w 3605838"/>
              <a:gd name="connsiteY6" fmla="*/ 1000602 h 1200727"/>
              <a:gd name="connsiteX7" fmla="*/ 0 w 3605838"/>
              <a:gd name="connsiteY7" fmla="*/ 200125 h 1200727"/>
              <a:gd name="connsiteX8" fmla="*/ 200125 w 3605838"/>
              <a:gd name="connsiteY8" fmla="*/ 0 h 12007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05838" h="1200727">
                <a:moveTo>
                  <a:pt x="200125" y="0"/>
                </a:moveTo>
                <a:lnTo>
                  <a:pt x="3405713" y="0"/>
                </a:lnTo>
                <a:cubicBezTo>
                  <a:pt x="3516239" y="0"/>
                  <a:pt x="3605838" y="89599"/>
                  <a:pt x="3605838" y="200125"/>
                </a:cubicBezTo>
                <a:lnTo>
                  <a:pt x="3605838" y="1000602"/>
                </a:lnTo>
                <a:cubicBezTo>
                  <a:pt x="3605838" y="1111128"/>
                  <a:pt x="3516239" y="1200727"/>
                  <a:pt x="3405713" y="1200727"/>
                </a:cubicBezTo>
                <a:lnTo>
                  <a:pt x="200125" y="1200727"/>
                </a:lnTo>
                <a:cubicBezTo>
                  <a:pt x="89599" y="1200727"/>
                  <a:pt x="0" y="1111128"/>
                  <a:pt x="0" y="1000602"/>
                </a:cubicBezTo>
                <a:lnTo>
                  <a:pt x="0" y="200125"/>
                </a:lnTo>
                <a:cubicBezTo>
                  <a:pt x="0" y="89599"/>
                  <a:pt x="89599" y="0"/>
                  <a:pt x="20012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FA53CA1D-DC5E-4D37-AD6A-80669350BE3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104900" y="2828637"/>
            <a:ext cx="3605838" cy="1200727"/>
          </a:xfrm>
          <a:custGeom>
            <a:avLst/>
            <a:gdLst>
              <a:gd name="connsiteX0" fmla="*/ 200125 w 3605838"/>
              <a:gd name="connsiteY0" fmla="*/ 0 h 1200727"/>
              <a:gd name="connsiteX1" fmla="*/ 3405713 w 3605838"/>
              <a:gd name="connsiteY1" fmla="*/ 0 h 1200727"/>
              <a:gd name="connsiteX2" fmla="*/ 3605838 w 3605838"/>
              <a:gd name="connsiteY2" fmla="*/ 200125 h 1200727"/>
              <a:gd name="connsiteX3" fmla="*/ 3605838 w 3605838"/>
              <a:gd name="connsiteY3" fmla="*/ 1000602 h 1200727"/>
              <a:gd name="connsiteX4" fmla="*/ 3405713 w 3605838"/>
              <a:gd name="connsiteY4" fmla="*/ 1200727 h 1200727"/>
              <a:gd name="connsiteX5" fmla="*/ 200125 w 3605838"/>
              <a:gd name="connsiteY5" fmla="*/ 1200727 h 1200727"/>
              <a:gd name="connsiteX6" fmla="*/ 0 w 3605838"/>
              <a:gd name="connsiteY6" fmla="*/ 1000602 h 1200727"/>
              <a:gd name="connsiteX7" fmla="*/ 0 w 3605838"/>
              <a:gd name="connsiteY7" fmla="*/ 200125 h 1200727"/>
              <a:gd name="connsiteX8" fmla="*/ 200125 w 3605838"/>
              <a:gd name="connsiteY8" fmla="*/ 0 h 12007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05838" h="1200727">
                <a:moveTo>
                  <a:pt x="200125" y="0"/>
                </a:moveTo>
                <a:lnTo>
                  <a:pt x="3405713" y="0"/>
                </a:lnTo>
                <a:cubicBezTo>
                  <a:pt x="3516239" y="0"/>
                  <a:pt x="3605838" y="89599"/>
                  <a:pt x="3605838" y="200125"/>
                </a:cubicBezTo>
                <a:lnTo>
                  <a:pt x="3605838" y="1000602"/>
                </a:lnTo>
                <a:cubicBezTo>
                  <a:pt x="3605838" y="1111128"/>
                  <a:pt x="3516239" y="1200727"/>
                  <a:pt x="3405713" y="1200727"/>
                </a:cubicBezTo>
                <a:lnTo>
                  <a:pt x="200125" y="1200727"/>
                </a:lnTo>
                <a:cubicBezTo>
                  <a:pt x="89599" y="1200727"/>
                  <a:pt x="0" y="1111128"/>
                  <a:pt x="0" y="1000602"/>
                </a:cubicBezTo>
                <a:lnTo>
                  <a:pt x="0" y="200125"/>
                </a:lnTo>
                <a:cubicBezTo>
                  <a:pt x="0" y="89599"/>
                  <a:pt x="89599" y="0"/>
                  <a:pt x="20012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D2B6AE5B-20B2-4BEC-9CAF-6323BB7EBCA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04900" y="1438895"/>
            <a:ext cx="2556050" cy="1200727"/>
          </a:xfrm>
          <a:custGeom>
            <a:avLst/>
            <a:gdLst>
              <a:gd name="connsiteX0" fmla="*/ 200125 w 2556050"/>
              <a:gd name="connsiteY0" fmla="*/ 0 h 1200727"/>
              <a:gd name="connsiteX1" fmla="*/ 2355925 w 2556050"/>
              <a:gd name="connsiteY1" fmla="*/ 0 h 1200727"/>
              <a:gd name="connsiteX2" fmla="*/ 2556050 w 2556050"/>
              <a:gd name="connsiteY2" fmla="*/ 200125 h 1200727"/>
              <a:gd name="connsiteX3" fmla="*/ 2556050 w 2556050"/>
              <a:gd name="connsiteY3" fmla="*/ 1000602 h 1200727"/>
              <a:gd name="connsiteX4" fmla="*/ 2355925 w 2556050"/>
              <a:gd name="connsiteY4" fmla="*/ 1200727 h 1200727"/>
              <a:gd name="connsiteX5" fmla="*/ 200125 w 2556050"/>
              <a:gd name="connsiteY5" fmla="*/ 1200727 h 1200727"/>
              <a:gd name="connsiteX6" fmla="*/ 0 w 2556050"/>
              <a:gd name="connsiteY6" fmla="*/ 1000602 h 1200727"/>
              <a:gd name="connsiteX7" fmla="*/ 0 w 2556050"/>
              <a:gd name="connsiteY7" fmla="*/ 200125 h 1200727"/>
              <a:gd name="connsiteX8" fmla="*/ 200125 w 2556050"/>
              <a:gd name="connsiteY8" fmla="*/ 0 h 12007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56050" h="1200727">
                <a:moveTo>
                  <a:pt x="200125" y="0"/>
                </a:moveTo>
                <a:lnTo>
                  <a:pt x="2355925" y="0"/>
                </a:lnTo>
                <a:cubicBezTo>
                  <a:pt x="2466451" y="0"/>
                  <a:pt x="2556050" y="89599"/>
                  <a:pt x="2556050" y="200125"/>
                </a:cubicBezTo>
                <a:lnTo>
                  <a:pt x="2556050" y="1000602"/>
                </a:lnTo>
                <a:cubicBezTo>
                  <a:pt x="2556050" y="1111128"/>
                  <a:pt x="2466451" y="1200727"/>
                  <a:pt x="2355925" y="1200727"/>
                </a:cubicBezTo>
                <a:lnTo>
                  <a:pt x="200125" y="1200727"/>
                </a:lnTo>
                <a:cubicBezTo>
                  <a:pt x="89599" y="1200727"/>
                  <a:pt x="0" y="1111128"/>
                  <a:pt x="0" y="1000602"/>
                </a:cubicBezTo>
                <a:lnTo>
                  <a:pt x="0" y="200125"/>
                </a:lnTo>
                <a:cubicBezTo>
                  <a:pt x="0" y="89599"/>
                  <a:pt x="89599" y="0"/>
                  <a:pt x="20012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7D78DDB-D391-43A4-B2A4-F996E1986599}"/>
              </a:ext>
            </a:extLst>
          </p:cNvPr>
          <p:cNvSpPr txBox="1"/>
          <p:nvPr userDrawn="1"/>
        </p:nvSpPr>
        <p:spPr>
          <a:xfrm flipH="1">
            <a:off x="565602" y="5955084"/>
            <a:ext cx="10993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0E2A6B-A809-4840-BF14-8648BC0BDF87}" type="slidenum">
              <a:rPr kumimoji="0" lang="id-ID" sz="2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Questrial" panose="02000000000000000000" pitchFamily="2" charset="0"/>
                <a:ea typeface="Open Sans" panose="020B0606030504020204" pitchFamily="34" charset="0"/>
                <a:cs typeface="Poppins" panose="02000000000000000000" pitchFamily="2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25000"/>
                  </a:srgbClr>
                </a:solidFill>
                <a:effectLst/>
                <a:uLnTx/>
                <a:uFillTx/>
                <a:latin typeface="Questrial" panose="02000000000000000000" pitchFamily="2" charset="0"/>
                <a:ea typeface="Open Sans" panose="020B0606030504020204" pitchFamily="34" charset="0"/>
                <a:cs typeface="Poppins" panose="02000000000000000000" pitchFamily="2" charset="0"/>
              </a:rPr>
              <a:t>/100</a:t>
            </a:r>
            <a:endParaRPr kumimoji="0" lang="id-ID" sz="24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25000"/>
                </a:srgbClr>
              </a:solidFill>
              <a:effectLst/>
              <a:uLnTx/>
              <a:uFillTx/>
              <a:latin typeface="Questrial" panose="02000000000000000000" pitchFamily="2" charset="0"/>
              <a:ea typeface="Open Sans" panose="020B0606030504020204" pitchFamily="34" charset="0"/>
              <a:cs typeface="Poppins" panose="02000000000000000000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0E93425-FE4B-44D1-8653-ACC94BC68FA0}"/>
              </a:ext>
            </a:extLst>
          </p:cNvPr>
          <p:cNvCxnSpPr>
            <a:cxnSpLocks/>
          </p:cNvCxnSpPr>
          <p:nvPr userDrawn="1"/>
        </p:nvCxnSpPr>
        <p:spPr>
          <a:xfrm>
            <a:off x="1764976" y="6273617"/>
            <a:ext cx="7434262" cy="0"/>
          </a:xfrm>
          <a:prstGeom prst="line">
            <a:avLst/>
          </a:prstGeom>
          <a:ln w="69850" cap="rnd">
            <a:solidFill>
              <a:schemeClr val="bg1">
                <a:alpha val="1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900EB7C7-F5D6-4416-925C-AA4A4FE7219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04900" y="4218379"/>
            <a:ext cx="2103278" cy="1200727"/>
          </a:xfrm>
          <a:custGeom>
            <a:avLst/>
            <a:gdLst>
              <a:gd name="connsiteX0" fmla="*/ 200125 w 2103278"/>
              <a:gd name="connsiteY0" fmla="*/ 0 h 1200727"/>
              <a:gd name="connsiteX1" fmla="*/ 1903153 w 2103278"/>
              <a:gd name="connsiteY1" fmla="*/ 0 h 1200727"/>
              <a:gd name="connsiteX2" fmla="*/ 2103278 w 2103278"/>
              <a:gd name="connsiteY2" fmla="*/ 200125 h 1200727"/>
              <a:gd name="connsiteX3" fmla="*/ 2103278 w 2103278"/>
              <a:gd name="connsiteY3" fmla="*/ 1000602 h 1200727"/>
              <a:gd name="connsiteX4" fmla="*/ 1903153 w 2103278"/>
              <a:gd name="connsiteY4" fmla="*/ 1200727 h 1200727"/>
              <a:gd name="connsiteX5" fmla="*/ 200125 w 2103278"/>
              <a:gd name="connsiteY5" fmla="*/ 1200727 h 1200727"/>
              <a:gd name="connsiteX6" fmla="*/ 0 w 2103278"/>
              <a:gd name="connsiteY6" fmla="*/ 1000602 h 1200727"/>
              <a:gd name="connsiteX7" fmla="*/ 0 w 2103278"/>
              <a:gd name="connsiteY7" fmla="*/ 200125 h 1200727"/>
              <a:gd name="connsiteX8" fmla="*/ 200125 w 2103278"/>
              <a:gd name="connsiteY8" fmla="*/ 0 h 12007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03278" h="1200727">
                <a:moveTo>
                  <a:pt x="200125" y="0"/>
                </a:moveTo>
                <a:lnTo>
                  <a:pt x="1903153" y="0"/>
                </a:lnTo>
                <a:cubicBezTo>
                  <a:pt x="2013679" y="0"/>
                  <a:pt x="2103278" y="89599"/>
                  <a:pt x="2103278" y="200125"/>
                </a:cubicBezTo>
                <a:lnTo>
                  <a:pt x="2103278" y="1000602"/>
                </a:lnTo>
                <a:cubicBezTo>
                  <a:pt x="2103278" y="1111128"/>
                  <a:pt x="2013679" y="1200727"/>
                  <a:pt x="1903153" y="1200727"/>
                </a:cubicBezTo>
                <a:lnTo>
                  <a:pt x="200125" y="1200727"/>
                </a:lnTo>
                <a:cubicBezTo>
                  <a:pt x="89599" y="1200727"/>
                  <a:pt x="0" y="1111128"/>
                  <a:pt x="0" y="1000602"/>
                </a:cubicBezTo>
                <a:lnTo>
                  <a:pt x="0" y="200125"/>
                </a:lnTo>
                <a:cubicBezTo>
                  <a:pt x="0" y="89599"/>
                  <a:pt x="89599" y="0"/>
                  <a:pt x="20012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D0D57423-2874-40E1-A077-C6A6E3D052A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806775" y="1438895"/>
            <a:ext cx="1490939" cy="1200727"/>
          </a:xfrm>
          <a:custGeom>
            <a:avLst/>
            <a:gdLst>
              <a:gd name="connsiteX0" fmla="*/ 200125 w 1490939"/>
              <a:gd name="connsiteY0" fmla="*/ 0 h 1200727"/>
              <a:gd name="connsiteX1" fmla="*/ 1290814 w 1490939"/>
              <a:gd name="connsiteY1" fmla="*/ 0 h 1200727"/>
              <a:gd name="connsiteX2" fmla="*/ 1490939 w 1490939"/>
              <a:gd name="connsiteY2" fmla="*/ 200125 h 1200727"/>
              <a:gd name="connsiteX3" fmla="*/ 1490939 w 1490939"/>
              <a:gd name="connsiteY3" fmla="*/ 1000602 h 1200727"/>
              <a:gd name="connsiteX4" fmla="*/ 1290814 w 1490939"/>
              <a:gd name="connsiteY4" fmla="*/ 1200727 h 1200727"/>
              <a:gd name="connsiteX5" fmla="*/ 200125 w 1490939"/>
              <a:gd name="connsiteY5" fmla="*/ 1200727 h 1200727"/>
              <a:gd name="connsiteX6" fmla="*/ 0 w 1490939"/>
              <a:gd name="connsiteY6" fmla="*/ 1000602 h 1200727"/>
              <a:gd name="connsiteX7" fmla="*/ 0 w 1490939"/>
              <a:gd name="connsiteY7" fmla="*/ 200125 h 1200727"/>
              <a:gd name="connsiteX8" fmla="*/ 200125 w 1490939"/>
              <a:gd name="connsiteY8" fmla="*/ 0 h 12007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90939" h="1200727">
                <a:moveTo>
                  <a:pt x="200125" y="0"/>
                </a:moveTo>
                <a:lnTo>
                  <a:pt x="1290814" y="0"/>
                </a:lnTo>
                <a:cubicBezTo>
                  <a:pt x="1401340" y="0"/>
                  <a:pt x="1490939" y="89599"/>
                  <a:pt x="1490939" y="200125"/>
                </a:cubicBezTo>
                <a:lnTo>
                  <a:pt x="1490939" y="1000602"/>
                </a:lnTo>
                <a:cubicBezTo>
                  <a:pt x="1490939" y="1111128"/>
                  <a:pt x="1401340" y="1200727"/>
                  <a:pt x="1290814" y="1200727"/>
                </a:cubicBezTo>
                <a:lnTo>
                  <a:pt x="200125" y="1200727"/>
                </a:lnTo>
                <a:cubicBezTo>
                  <a:pt x="89599" y="1200727"/>
                  <a:pt x="0" y="1111128"/>
                  <a:pt x="0" y="1000602"/>
                </a:cubicBezTo>
                <a:lnTo>
                  <a:pt x="0" y="200125"/>
                </a:lnTo>
                <a:cubicBezTo>
                  <a:pt x="0" y="89599"/>
                  <a:pt x="89599" y="0"/>
                  <a:pt x="20012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3EB51F63-6D92-48EA-A463-1655EFEBB15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878093" y="2828637"/>
            <a:ext cx="2103278" cy="1200727"/>
          </a:xfrm>
          <a:custGeom>
            <a:avLst/>
            <a:gdLst>
              <a:gd name="connsiteX0" fmla="*/ 200125 w 2103278"/>
              <a:gd name="connsiteY0" fmla="*/ 0 h 1200727"/>
              <a:gd name="connsiteX1" fmla="*/ 1903153 w 2103278"/>
              <a:gd name="connsiteY1" fmla="*/ 0 h 1200727"/>
              <a:gd name="connsiteX2" fmla="*/ 2103278 w 2103278"/>
              <a:gd name="connsiteY2" fmla="*/ 200125 h 1200727"/>
              <a:gd name="connsiteX3" fmla="*/ 2103278 w 2103278"/>
              <a:gd name="connsiteY3" fmla="*/ 1000602 h 1200727"/>
              <a:gd name="connsiteX4" fmla="*/ 1903153 w 2103278"/>
              <a:gd name="connsiteY4" fmla="*/ 1200727 h 1200727"/>
              <a:gd name="connsiteX5" fmla="*/ 200125 w 2103278"/>
              <a:gd name="connsiteY5" fmla="*/ 1200727 h 1200727"/>
              <a:gd name="connsiteX6" fmla="*/ 0 w 2103278"/>
              <a:gd name="connsiteY6" fmla="*/ 1000602 h 1200727"/>
              <a:gd name="connsiteX7" fmla="*/ 0 w 2103278"/>
              <a:gd name="connsiteY7" fmla="*/ 200125 h 1200727"/>
              <a:gd name="connsiteX8" fmla="*/ 200125 w 2103278"/>
              <a:gd name="connsiteY8" fmla="*/ 0 h 12007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03278" h="1200727">
                <a:moveTo>
                  <a:pt x="200125" y="0"/>
                </a:moveTo>
                <a:lnTo>
                  <a:pt x="1903153" y="0"/>
                </a:lnTo>
                <a:cubicBezTo>
                  <a:pt x="2013679" y="0"/>
                  <a:pt x="2103278" y="89599"/>
                  <a:pt x="2103278" y="200125"/>
                </a:cubicBezTo>
                <a:lnTo>
                  <a:pt x="2103278" y="1000602"/>
                </a:lnTo>
                <a:cubicBezTo>
                  <a:pt x="2103278" y="1111128"/>
                  <a:pt x="2013679" y="1200727"/>
                  <a:pt x="1903153" y="1200727"/>
                </a:cubicBezTo>
                <a:lnTo>
                  <a:pt x="200125" y="1200727"/>
                </a:lnTo>
                <a:cubicBezTo>
                  <a:pt x="89599" y="1200727"/>
                  <a:pt x="0" y="1111128"/>
                  <a:pt x="0" y="1000602"/>
                </a:cubicBezTo>
                <a:lnTo>
                  <a:pt x="0" y="200125"/>
                </a:lnTo>
                <a:cubicBezTo>
                  <a:pt x="0" y="89599"/>
                  <a:pt x="89599" y="0"/>
                  <a:pt x="20012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6E8EFDDD-2770-4EAC-9162-4A5C249286A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100316" y="4218380"/>
            <a:ext cx="2103278" cy="1200727"/>
          </a:xfrm>
          <a:custGeom>
            <a:avLst/>
            <a:gdLst>
              <a:gd name="connsiteX0" fmla="*/ 200125 w 2103278"/>
              <a:gd name="connsiteY0" fmla="*/ 0 h 1200727"/>
              <a:gd name="connsiteX1" fmla="*/ 1903153 w 2103278"/>
              <a:gd name="connsiteY1" fmla="*/ 0 h 1200727"/>
              <a:gd name="connsiteX2" fmla="*/ 2103278 w 2103278"/>
              <a:gd name="connsiteY2" fmla="*/ 200125 h 1200727"/>
              <a:gd name="connsiteX3" fmla="*/ 2103278 w 2103278"/>
              <a:gd name="connsiteY3" fmla="*/ 1000602 h 1200727"/>
              <a:gd name="connsiteX4" fmla="*/ 1903153 w 2103278"/>
              <a:gd name="connsiteY4" fmla="*/ 1200727 h 1200727"/>
              <a:gd name="connsiteX5" fmla="*/ 200125 w 2103278"/>
              <a:gd name="connsiteY5" fmla="*/ 1200727 h 1200727"/>
              <a:gd name="connsiteX6" fmla="*/ 0 w 2103278"/>
              <a:gd name="connsiteY6" fmla="*/ 1000602 h 1200727"/>
              <a:gd name="connsiteX7" fmla="*/ 0 w 2103278"/>
              <a:gd name="connsiteY7" fmla="*/ 200125 h 1200727"/>
              <a:gd name="connsiteX8" fmla="*/ 200125 w 2103278"/>
              <a:gd name="connsiteY8" fmla="*/ 0 h 12007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03278" h="1200727">
                <a:moveTo>
                  <a:pt x="200125" y="0"/>
                </a:moveTo>
                <a:lnTo>
                  <a:pt x="1903153" y="0"/>
                </a:lnTo>
                <a:cubicBezTo>
                  <a:pt x="2013679" y="0"/>
                  <a:pt x="2103278" y="89599"/>
                  <a:pt x="2103278" y="200125"/>
                </a:cubicBezTo>
                <a:lnTo>
                  <a:pt x="2103278" y="1000602"/>
                </a:lnTo>
                <a:cubicBezTo>
                  <a:pt x="2103278" y="1111128"/>
                  <a:pt x="2013679" y="1200727"/>
                  <a:pt x="1903153" y="1200727"/>
                </a:cubicBezTo>
                <a:lnTo>
                  <a:pt x="200125" y="1200727"/>
                </a:lnTo>
                <a:cubicBezTo>
                  <a:pt x="89599" y="1200727"/>
                  <a:pt x="0" y="1111128"/>
                  <a:pt x="0" y="1000602"/>
                </a:cubicBezTo>
                <a:lnTo>
                  <a:pt x="0" y="200125"/>
                </a:lnTo>
                <a:cubicBezTo>
                  <a:pt x="0" y="89599"/>
                  <a:pt x="89599" y="0"/>
                  <a:pt x="20012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693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16" grpId="0"/>
      <p:bldP spid="13" grpId="0"/>
      <p:bldP spid="18" grpId="0"/>
      <p:bldP spid="20" grpId="0"/>
      <p:bldP spid="22" grpId="0"/>
      <p:bldP spid="26" grpId="0"/>
    </p:bldLst>
  </p:timing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B12C963D-DDBF-4AEF-8AED-7F11F14E162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504980" y="3374332"/>
            <a:ext cx="2321244" cy="2321244"/>
          </a:xfrm>
          <a:custGeom>
            <a:avLst/>
            <a:gdLst>
              <a:gd name="connsiteX0" fmla="*/ 1160622 w 2321244"/>
              <a:gd name="connsiteY0" fmla="*/ 0 h 2321244"/>
              <a:gd name="connsiteX1" fmla="*/ 2321244 w 2321244"/>
              <a:gd name="connsiteY1" fmla="*/ 1160622 h 2321244"/>
              <a:gd name="connsiteX2" fmla="*/ 1160622 w 2321244"/>
              <a:gd name="connsiteY2" fmla="*/ 2321244 h 2321244"/>
              <a:gd name="connsiteX3" fmla="*/ 0 w 2321244"/>
              <a:gd name="connsiteY3" fmla="*/ 1160622 h 2321244"/>
              <a:gd name="connsiteX4" fmla="*/ 1160622 w 2321244"/>
              <a:gd name="connsiteY4" fmla="*/ 0 h 2321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21244" h="2321244">
                <a:moveTo>
                  <a:pt x="1160622" y="0"/>
                </a:moveTo>
                <a:cubicBezTo>
                  <a:pt x="1801616" y="0"/>
                  <a:pt x="2321244" y="519628"/>
                  <a:pt x="2321244" y="1160622"/>
                </a:cubicBezTo>
                <a:cubicBezTo>
                  <a:pt x="2321244" y="1801616"/>
                  <a:pt x="1801616" y="2321244"/>
                  <a:pt x="1160622" y="2321244"/>
                </a:cubicBezTo>
                <a:cubicBezTo>
                  <a:pt x="519628" y="2321244"/>
                  <a:pt x="0" y="1801616"/>
                  <a:pt x="0" y="1160622"/>
                </a:cubicBezTo>
                <a:cubicBezTo>
                  <a:pt x="0" y="519628"/>
                  <a:pt x="519628" y="0"/>
                  <a:pt x="116062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7D78DDB-D391-43A4-B2A4-F996E1986599}"/>
              </a:ext>
            </a:extLst>
          </p:cNvPr>
          <p:cNvSpPr txBox="1"/>
          <p:nvPr userDrawn="1"/>
        </p:nvSpPr>
        <p:spPr>
          <a:xfrm flipH="1">
            <a:off x="565602" y="5955084"/>
            <a:ext cx="10993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0E2A6B-A809-4840-BF14-8648BC0BDF87}" type="slidenum">
              <a:rPr kumimoji="0" lang="id-ID" sz="2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Questrial" panose="02000000000000000000" pitchFamily="2" charset="0"/>
                <a:ea typeface="Open Sans" panose="020B0606030504020204" pitchFamily="34" charset="0"/>
                <a:cs typeface="Poppins" panose="02000000000000000000" pitchFamily="2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25000"/>
                  </a:srgbClr>
                </a:solidFill>
                <a:effectLst/>
                <a:uLnTx/>
                <a:uFillTx/>
                <a:latin typeface="Questrial" panose="02000000000000000000" pitchFamily="2" charset="0"/>
                <a:ea typeface="Open Sans" panose="020B0606030504020204" pitchFamily="34" charset="0"/>
                <a:cs typeface="Poppins" panose="02000000000000000000" pitchFamily="2" charset="0"/>
              </a:rPr>
              <a:t>/100</a:t>
            </a:r>
            <a:endParaRPr kumimoji="0" lang="id-ID" sz="24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25000"/>
                </a:srgbClr>
              </a:solidFill>
              <a:effectLst/>
              <a:uLnTx/>
              <a:uFillTx/>
              <a:latin typeface="Questrial" panose="02000000000000000000" pitchFamily="2" charset="0"/>
              <a:ea typeface="Open Sans" panose="020B0606030504020204" pitchFamily="34" charset="0"/>
              <a:cs typeface="Poppins" panose="02000000000000000000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0E93425-FE4B-44D1-8653-ACC94BC68FA0}"/>
              </a:ext>
            </a:extLst>
          </p:cNvPr>
          <p:cNvCxnSpPr>
            <a:cxnSpLocks/>
          </p:cNvCxnSpPr>
          <p:nvPr userDrawn="1"/>
        </p:nvCxnSpPr>
        <p:spPr>
          <a:xfrm>
            <a:off x="1764976" y="6273617"/>
            <a:ext cx="7434262" cy="0"/>
          </a:xfrm>
          <a:prstGeom prst="line">
            <a:avLst/>
          </a:prstGeom>
          <a:ln w="69850" cap="rnd">
            <a:solidFill>
              <a:schemeClr val="bg1">
                <a:alpha val="1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E5B940B5-720E-42EE-A138-C51751E7361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826224" y="2256382"/>
            <a:ext cx="1678508" cy="1678508"/>
          </a:xfrm>
          <a:custGeom>
            <a:avLst/>
            <a:gdLst>
              <a:gd name="connsiteX0" fmla="*/ 839254 w 1678508"/>
              <a:gd name="connsiteY0" fmla="*/ 0 h 1678508"/>
              <a:gd name="connsiteX1" fmla="*/ 1678508 w 1678508"/>
              <a:gd name="connsiteY1" fmla="*/ 839254 h 1678508"/>
              <a:gd name="connsiteX2" fmla="*/ 839254 w 1678508"/>
              <a:gd name="connsiteY2" fmla="*/ 1678508 h 1678508"/>
              <a:gd name="connsiteX3" fmla="*/ 0 w 1678508"/>
              <a:gd name="connsiteY3" fmla="*/ 839254 h 1678508"/>
              <a:gd name="connsiteX4" fmla="*/ 839254 w 1678508"/>
              <a:gd name="connsiteY4" fmla="*/ 0 h 1678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8508" h="1678508">
                <a:moveTo>
                  <a:pt x="839254" y="0"/>
                </a:moveTo>
                <a:cubicBezTo>
                  <a:pt x="1302761" y="0"/>
                  <a:pt x="1678508" y="375747"/>
                  <a:pt x="1678508" y="839254"/>
                </a:cubicBezTo>
                <a:cubicBezTo>
                  <a:pt x="1678508" y="1302761"/>
                  <a:pt x="1302761" y="1678508"/>
                  <a:pt x="839254" y="1678508"/>
                </a:cubicBezTo>
                <a:cubicBezTo>
                  <a:pt x="375747" y="1678508"/>
                  <a:pt x="0" y="1302761"/>
                  <a:pt x="0" y="839254"/>
                </a:cubicBezTo>
                <a:cubicBezTo>
                  <a:pt x="0" y="375747"/>
                  <a:pt x="375747" y="0"/>
                  <a:pt x="83925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45C9FEDB-90EA-46B4-858F-1B7BFD3E78C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913800" y="880546"/>
            <a:ext cx="1678508" cy="1678508"/>
          </a:xfrm>
          <a:custGeom>
            <a:avLst/>
            <a:gdLst>
              <a:gd name="connsiteX0" fmla="*/ 839254 w 1678508"/>
              <a:gd name="connsiteY0" fmla="*/ 0 h 1678508"/>
              <a:gd name="connsiteX1" fmla="*/ 1678508 w 1678508"/>
              <a:gd name="connsiteY1" fmla="*/ 839254 h 1678508"/>
              <a:gd name="connsiteX2" fmla="*/ 839254 w 1678508"/>
              <a:gd name="connsiteY2" fmla="*/ 1678508 h 1678508"/>
              <a:gd name="connsiteX3" fmla="*/ 0 w 1678508"/>
              <a:gd name="connsiteY3" fmla="*/ 839254 h 1678508"/>
              <a:gd name="connsiteX4" fmla="*/ 839254 w 1678508"/>
              <a:gd name="connsiteY4" fmla="*/ 0 h 1678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8508" h="1678508">
                <a:moveTo>
                  <a:pt x="839254" y="0"/>
                </a:moveTo>
                <a:cubicBezTo>
                  <a:pt x="1302761" y="0"/>
                  <a:pt x="1678508" y="375747"/>
                  <a:pt x="1678508" y="839254"/>
                </a:cubicBezTo>
                <a:cubicBezTo>
                  <a:pt x="1678508" y="1302761"/>
                  <a:pt x="1302761" y="1678508"/>
                  <a:pt x="839254" y="1678508"/>
                </a:cubicBezTo>
                <a:cubicBezTo>
                  <a:pt x="375747" y="1678508"/>
                  <a:pt x="0" y="1302761"/>
                  <a:pt x="0" y="839254"/>
                </a:cubicBezTo>
                <a:cubicBezTo>
                  <a:pt x="0" y="375747"/>
                  <a:pt x="375747" y="0"/>
                  <a:pt x="83925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591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3" grpId="0"/>
      <p:bldP spid="11" grpId="0"/>
    </p:bldLst>
  </p:timing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3C0D2C5D-3B7E-4575-99B4-37E2222AB89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353175" y="1504950"/>
            <a:ext cx="2343150" cy="2343150"/>
          </a:xfrm>
          <a:custGeom>
            <a:avLst/>
            <a:gdLst>
              <a:gd name="connsiteX0" fmla="*/ 1171575 w 2343150"/>
              <a:gd name="connsiteY0" fmla="*/ 0 h 2343150"/>
              <a:gd name="connsiteX1" fmla="*/ 2343150 w 2343150"/>
              <a:gd name="connsiteY1" fmla="*/ 1171575 h 2343150"/>
              <a:gd name="connsiteX2" fmla="*/ 1171575 w 2343150"/>
              <a:gd name="connsiteY2" fmla="*/ 2343150 h 2343150"/>
              <a:gd name="connsiteX3" fmla="*/ 0 w 2343150"/>
              <a:gd name="connsiteY3" fmla="*/ 1171575 h 2343150"/>
              <a:gd name="connsiteX4" fmla="*/ 1171575 w 2343150"/>
              <a:gd name="connsiteY4" fmla="*/ 0 h 2343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43150" h="2343150">
                <a:moveTo>
                  <a:pt x="1171575" y="0"/>
                </a:moveTo>
                <a:cubicBezTo>
                  <a:pt x="1818618" y="0"/>
                  <a:pt x="2343150" y="524532"/>
                  <a:pt x="2343150" y="1171575"/>
                </a:cubicBezTo>
                <a:cubicBezTo>
                  <a:pt x="2343150" y="1818618"/>
                  <a:pt x="1818618" y="2343150"/>
                  <a:pt x="1171575" y="2343150"/>
                </a:cubicBezTo>
                <a:cubicBezTo>
                  <a:pt x="524532" y="2343150"/>
                  <a:pt x="0" y="1818618"/>
                  <a:pt x="0" y="1171575"/>
                </a:cubicBezTo>
                <a:cubicBezTo>
                  <a:pt x="0" y="524532"/>
                  <a:pt x="524532" y="0"/>
                  <a:pt x="117157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351BFEB3-E3A8-4B56-88BF-1A0FEB27CFE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343275" y="3009899"/>
            <a:ext cx="2343150" cy="2343150"/>
          </a:xfrm>
          <a:custGeom>
            <a:avLst/>
            <a:gdLst>
              <a:gd name="connsiteX0" fmla="*/ 1171575 w 2343150"/>
              <a:gd name="connsiteY0" fmla="*/ 0 h 2343150"/>
              <a:gd name="connsiteX1" fmla="*/ 2343150 w 2343150"/>
              <a:gd name="connsiteY1" fmla="*/ 1171575 h 2343150"/>
              <a:gd name="connsiteX2" fmla="*/ 1171575 w 2343150"/>
              <a:gd name="connsiteY2" fmla="*/ 2343150 h 2343150"/>
              <a:gd name="connsiteX3" fmla="*/ 0 w 2343150"/>
              <a:gd name="connsiteY3" fmla="*/ 1171575 h 2343150"/>
              <a:gd name="connsiteX4" fmla="*/ 1171575 w 2343150"/>
              <a:gd name="connsiteY4" fmla="*/ 0 h 2343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43150" h="2343150">
                <a:moveTo>
                  <a:pt x="1171575" y="0"/>
                </a:moveTo>
                <a:cubicBezTo>
                  <a:pt x="1818618" y="0"/>
                  <a:pt x="2343150" y="524532"/>
                  <a:pt x="2343150" y="1171575"/>
                </a:cubicBezTo>
                <a:cubicBezTo>
                  <a:pt x="2343150" y="1818618"/>
                  <a:pt x="1818618" y="2343150"/>
                  <a:pt x="1171575" y="2343150"/>
                </a:cubicBezTo>
                <a:cubicBezTo>
                  <a:pt x="524532" y="2343150"/>
                  <a:pt x="0" y="1818618"/>
                  <a:pt x="0" y="1171575"/>
                </a:cubicBezTo>
                <a:cubicBezTo>
                  <a:pt x="0" y="524532"/>
                  <a:pt x="524532" y="0"/>
                  <a:pt x="117157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7D78DDB-D391-43A4-B2A4-F996E1986599}"/>
              </a:ext>
            </a:extLst>
          </p:cNvPr>
          <p:cNvSpPr txBox="1"/>
          <p:nvPr userDrawn="1"/>
        </p:nvSpPr>
        <p:spPr>
          <a:xfrm flipH="1">
            <a:off x="565602" y="5955084"/>
            <a:ext cx="10993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0E2A6B-A809-4840-BF14-8648BC0BDF87}" type="slidenum">
              <a:rPr kumimoji="0" lang="id-ID" sz="2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Questrial" panose="02000000000000000000" pitchFamily="2" charset="0"/>
                <a:ea typeface="Open Sans" panose="020B0606030504020204" pitchFamily="34" charset="0"/>
                <a:cs typeface="Poppins" panose="02000000000000000000" pitchFamily="2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25000"/>
                  </a:srgbClr>
                </a:solidFill>
                <a:effectLst/>
                <a:uLnTx/>
                <a:uFillTx/>
                <a:latin typeface="Questrial" panose="02000000000000000000" pitchFamily="2" charset="0"/>
                <a:ea typeface="Open Sans" panose="020B0606030504020204" pitchFamily="34" charset="0"/>
                <a:cs typeface="Poppins" panose="02000000000000000000" pitchFamily="2" charset="0"/>
              </a:rPr>
              <a:t>/100</a:t>
            </a:r>
            <a:endParaRPr kumimoji="0" lang="id-ID" sz="24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25000"/>
                </a:srgbClr>
              </a:solidFill>
              <a:effectLst/>
              <a:uLnTx/>
              <a:uFillTx/>
              <a:latin typeface="Questrial" panose="02000000000000000000" pitchFamily="2" charset="0"/>
              <a:ea typeface="Open Sans" panose="020B0606030504020204" pitchFamily="34" charset="0"/>
              <a:cs typeface="Poppins" panose="02000000000000000000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0E93425-FE4B-44D1-8653-ACC94BC68FA0}"/>
              </a:ext>
            </a:extLst>
          </p:cNvPr>
          <p:cNvCxnSpPr>
            <a:cxnSpLocks/>
          </p:cNvCxnSpPr>
          <p:nvPr userDrawn="1"/>
        </p:nvCxnSpPr>
        <p:spPr>
          <a:xfrm>
            <a:off x="1764976" y="6273617"/>
            <a:ext cx="7434262" cy="0"/>
          </a:xfrm>
          <a:prstGeom prst="line">
            <a:avLst/>
          </a:prstGeom>
          <a:ln w="69850" cap="rnd">
            <a:solidFill>
              <a:schemeClr val="bg1">
                <a:alpha val="1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6F30112-6E46-4C30-80D4-674F8F628C5C}"/>
              </a:ext>
            </a:extLst>
          </p:cNvPr>
          <p:cNvGrpSpPr/>
          <p:nvPr userDrawn="1"/>
        </p:nvGrpSpPr>
        <p:grpSpPr>
          <a:xfrm>
            <a:off x="9412901" y="6139572"/>
            <a:ext cx="1985872" cy="268090"/>
            <a:chOff x="9412901" y="6139572"/>
            <a:chExt cx="1985872" cy="268090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7E754C04-90AB-4D94-950B-8DC6B553DDFE}"/>
                </a:ext>
              </a:extLst>
            </p:cNvPr>
            <p:cNvSpPr/>
            <p:nvPr/>
          </p:nvSpPr>
          <p:spPr>
            <a:xfrm>
              <a:off x="9412901" y="6139572"/>
              <a:ext cx="1021579" cy="268090"/>
            </a:xfrm>
            <a:prstGeom prst="roundRect">
              <a:avLst>
                <a:gd name="adj" fmla="val 3105"/>
              </a:avLst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Questrial" panose="02000000000000000000" pitchFamily="2" charset="0"/>
                  <a:ea typeface="+mn-ea"/>
                  <a:cs typeface="Poppins" panose="00000500000000000000" pitchFamily="2" charset="0"/>
                </a:rPr>
                <a:t>@twenty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Questrial" panose="02000000000000000000" pitchFamily="2" charset="0"/>
                <a:ea typeface="+mn-ea"/>
                <a:cs typeface="+mn-cs"/>
              </a:endParaRPr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041C972B-1162-4128-B6F8-9F1511539071}"/>
                </a:ext>
              </a:extLst>
            </p:cNvPr>
            <p:cNvGrpSpPr/>
            <p:nvPr userDrawn="1"/>
          </p:nvGrpSpPr>
          <p:grpSpPr>
            <a:xfrm>
              <a:off x="10452803" y="6173595"/>
              <a:ext cx="945970" cy="198000"/>
              <a:chOff x="10452803" y="6173595"/>
              <a:chExt cx="945970" cy="198000"/>
            </a:xfrm>
            <a:solidFill>
              <a:schemeClr val="bg1">
                <a:lumMod val="85000"/>
              </a:schemeClr>
            </a:solidFill>
          </p:grpSpPr>
          <p:sp>
            <p:nvSpPr>
              <p:cNvPr id="18" name="Freeform 85">
                <a:extLst>
                  <a:ext uri="{FF2B5EF4-FFF2-40B4-BE49-F238E27FC236}">
                    <a16:creationId xmlns:a16="http://schemas.microsoft.com/office/drawing/2014/main" id="{4ADF95AB-D82E-44B3-9712-91E69FA9FE9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1190834" y="6191294"/>
                <a:ext cx="207939" cy="167141"/>
              </a:xfrm>
              <a:custGeom>
                <a:avLst/>
                <a:gdLst>
                  <a:gd name="T0" fmla="*/ 250282 w 462"/>
                  <a:gd name="T1" fmla="*/ 24258 h 374"/>
                  <a:gd name="T2" fmla="*/ 250282 w 462"/>
                  <a:gd name="T3" fmla="*/ 24258 h 374"/>
                  <a:gd name="T4" fmla="*/ 221508 w 462"/>
                  <a:gd name="T5" fmla="*/ 33962 h 374"/>
                  <a:gd name="T6" fmla="*/ 240510 w 462"/>
                  <a:gd name="T7" fmla="*/ 5391 h 374"/>
                  <a:gd name="T8" fmla="*/ 211192 w 462"/>
                  <a:gd name="T9" fmla="*/ 19407 h 374"/>
                  <a:gd name="T10" fmla="*/ 173189 w 462"/>
                  <a:gd name="T11" fmla="*/ 0 h 374"/>
                  <a:gd name="T12" fmla="*/ 119983 w 462"/>
                  <a:gd name="T13" fmla="*/ 52829 h 374"/>
                  <a:gd name="T14" fmla="*/ 124870 w 462"/>
                  <a:gd name="T15" fmla="*/ 62532 h 374"/>
                  <a:gd name="T16" fmla="*/ 19002 w 462"/>
                  <a:gd name="T17" fmla="*/ 10242 h 374"/>
                  <a:gd name="T18" fmla="*/ 9229 w 462"/>
                  <a:gd name="T19" fmla="*/ 38813 h 374"/>
                  <a:gd name="T20" fmla="*/ 33118 w 462"/>
                  <a:gd name="T21" fmla="*/ 81400 h 374"/>
                  <a:gd name="T22" fmla="*/ 9229 w 462"/>
                  <a:gd name="T23" fmla="*/ 72236 h 374"/>
                  <a:gd name="T24" fmla="*/ 9229 w 462"/>
                  <a:gd name="T25" fmla="*/ 72236 h 374"/>
                  <a:gd name="T26" fmla="*/ 53205 w 462"/>
                  <a:gd name="T27" fmla="*/ 124526 h 374"/>
                  <a:gd name="T28" fmla="*/ 38004 w 462"/>
                  <a:gd name="T29" fmla="*/ 124526 h 374"/>
                  <a:gd name="T30" fmla="*/ 28774 w 462"/>
                  <a:gd name="T31" fmla="*/ 124526 h 374"/>
                  <a:gd name="T32" fmla="*/ 77093 w 462"/>
                  <a:gd name="T33" fmla="*/ 158487 h 374"/>
                  <a:gd name="T34" fmla="*/ 14116 w 462"/>
                  <a:gd name="T35" fmla="*/ 182206 h 374"/>
                  <a:gd name="T36" fmla="*/ 0 w 462"/>
                  <a:gd name="T37" fmla="*/ 182206 h 374"/>
                  <a:gd name="T38" fmla="*/ 77093 w 462"/>
                  <a:gd name="T39" fmla="*/ 201074 h 374"/>
                  <a:gd name="T40" fmla="*/ 221508 w 462"/>
                  <a:gd name="T41" fmla="*/ 57681 h 374"/>
                  <a:gd name="T42" fmla="*/ 221508 w 462"/>
                  <a:gd name="T43" fmla="*/ 52829 h 374"/>
                  <a:gd name="T44" fmla="*/ 250282 w 462"/>
                  <a:gd name="T45" fmla="*/ 24258 h 374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462" h="374">
                    <a:moveTo>
                      <a:pt x="461" y="45"/>
                    </a:moveTo>
                    <a:lnTo>
                      <a:pt x="461" y="45"/>
                    </a:lnTo>
                    <a:cubicBezTo>
                      <a:pt x="443" y="54"/>
                      <a:pt x="425" y="63"/>
                      <a:pt x="408" y="63"/>
                    </a:cubicBezTo>
                    <a:cubicBezTo>
                      <a:pt x="425" y="54"/>
                      <a:pt x="443" y="36"/>
                      <a:pt x="443" y="10"/>
                    </a:cubicBezTo>
                    <a:cubicBezTo>
                      <a:pt x="425" y="19"/>
                      <a:pt x="408" y="27"/>
                      <a:pt x="389" y="36"/>
                    </a:cubicBezTo>
                    <a:cubicBezTo>
                      <a:pt x="372" y="19"/>
                      <a:pt x="345" y="0"/>
                      <a:pt x="319" y="0"/>
                    </a:cubicBezTo>
                    <a:cubicBezTo>
                      <a:pt x="265" y="0"/>
                      <a:pt x="221" y="45"/>
                      <a:pt x="221" y="98"/>
                    </a:cubicBezTo>
                    <a:cubicBezTo>
                      <a:pt x="221" y="107"/>
                      <a:pt x="221" y="116"/>
                      <a:pt x="230" y="116"/>
                    </a:cubicBezTo>
                    <a:cubicBezTo>
                      <a:pt x="151" y="116"/>
                      <a:pt x="79" y="81"/>
                      <a:pt x="35" y="19"/>
                    </a:cubicBezTo>
                    <a:cubicBezTo>
                      <a:pt x="26" y="36"/>
                      <a:pt x="17" y="54"/>
                      <a:pt x="17" y="72"/>
                    </a:cubicBezTo>
                    <a:cubicBezTo>
                      <a:pt x="17" y="98"/>
                      <a:pt x="35" y="134"/>
                      <a:pt x="61" y="151"/>
                    </a:cubicBezTo>
                    <a:cubicBezTo>
                      <a:pt x="44" y="143"/>
                      <a:pt x="35" y="143"/>
                      <a:pt x="17" y="134"/>
                    </a:cubicBezTo>
                    <a:cubicBezTo>
                      <a:pt x="17" y="178"/>
                      <a:pt x="53" y="222"/>
                      <a:pt x="98" y="231"/>
                    </a:cubicBezTo>
                    <a:cubicBezTo>
                      <a:pt x="89" y="231"/>
                      <a:pt x="79" y="231"/>
                      <a:pt x="70" y="231"/>
                    </a:cubicBezTo>
                    <a:cubicBezTo>
                      <a:pt x="61" y="231"/>
                      <a:pt x="61" y="231"/>
                      <a:pt x="53" y="231"/>
                    </a:cubicBezTo>
                    <a:cubicBezTo>
                      <a:pt x="61" y="266"/>
                      <a:pt x="98" y="294"/>
                      <a:pt x="142" y="294"/>
                    </a:cubicBezTo>
                    <a:cubicBezTo>
                      <a:pt x="106" y="319"/>
                      <a:pt x="70" y="338"/>
                      <a:pt x="26" y="338"/>
                    </a:cubicBezTo>
                    <a:cubicBezTo>
                      <a:pt x="17" y="338"/>
                      <a:pt x="8" y="338"/>
                      <a:pt x="0" y="338"/>
                    </a:cubicBezTo>
                    <a:cubicBezTo>
                      <a:pt x="44" y="364"/>
                      <a:pt x="89" y="373"/>
                      <a:pt x="142" y="373"/>
                    </a:cubicBezTo>
                    <a:cubicBezTo>
                      <a:pt x="319" y="373"/>
                      <a:pt x="408" y="231"/>
                      <a:pt x="408" y="107"/>
                    </a:cubicBezTo>
                    <a:lnTo>
                      <a:pt x="408" y="98"/>
                    </a:lnTo>
                    <a:cubicBezTo>
                      <a:pt x="434" y="81"/>
                      <a:pt x="443" y="72"/>
                      <a:pt x="461" y="45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lIns="34290" tIns="17145" rIns="34290" bIns="17145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" name="Freeform 106">
                <a:extLst>
                  <a:ext uri="{FF2B5EF4-FFF2-40B4-BE49-F238E27FC236}">
                    <a16:creationId xmlns:a16="http://schemas.microsoft.com/office/drawing/2014/main" id="{FC1CC572-E997-4F27-A850-C49E7CC95ED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0452803" y="6178134"/>
                <a:ext cx="192146" cy="193461"/>
              </a:xfrm>
              <a:custGeom>
                <a:avLst/>
                <a:gdLst>
                  <a:gd name="T0" fmla="*/ 202395 w 426"/>
                  <a:gd name="T1" fmla="*/ 0 h 427"/>
                  <a:gd name="T2" fmla="*/ 202395 w 426"/>
                  <a:gd name="T3" fmla="*/ 0 h 427"/>
                  <a:gd name="T4" fmla="*/ 28836 w 426"/>
                  <a:gd name="T5" fmla="*/ 0 h 427"/>
                  <a:gd name="T6" fmla="*/ 0 w 426"/>
                  <a:gd name="T7" fmla="*/ 28965 h 427"/>
                  <a:gd name="T8" fmla="*/ 0 w 426"/>
                  <a:gd name="T9" fmla="*/ 203304 h 427"/>
                  <a:gd name="T10" fmla="*/ 28836 w 426"/>
                  <a:gd name="T11" fmla="*/ 232815 h 427"/>
                  <a:gd name="T12" fmla="*/ 115888 w 426"/>
                  <a:gd name="T13" fmla="*/ 232815 h 427"/>
                  <a:gd name="T14" fmla="*/ 115888 w 426"/>
                  <a:gd name="T15" fmla="*/ 149745 h 427"/>
                  <a:gd name="T16" fmla="*/ 87052 w 426"/>
                  <a:gd name="T17" fmla="*/ 149745 h 427"/>
                  <a:gd name="T18" fmla="*/ 87052 w 426"/>
                  <a:gd name="T19" fmla="*/ 111489 h 427"/>
                  <a:gd name="T20" fmla="*/ 115888 w 426"/>
                  <a:gd name="T21" fmla="*/ 111489 h 427"/>
                  <a:gd name="T22" fmla="*/ 115888 w 426"/>
                  <a:gd name="T23" fmla="*/ 91815 h 427"/>
                  <a:gd name="T24" fmla="*/ 163766 w 426"/>
                  <a:gd name="T25" fmla="*/ 43721 h 427"/>
                  <a:gd name="T26" fmla="*/ 188249 w 426"/>
                  <a:gd name="T27" fmla="*/ 43721 h 427"/>
                  <a:gd name="T28" fmla="*/ 188249 w 426"/>
                  <a:gd name="T29" fmla="*/ 87442 h 427"/>
                  <a:gd name="T30" fmla="*/ 168663 w 426"/>
                  <a:gd name="T31" fmla="*/ 87442 h 427"/>
                  <a:gd name="T32" fmla="*/ 158869 w 426"/>
                  <a:gd name="T33" fmla="*/ 91815 h 427"/>
                  <a:gd name="T34" fmla="*/ 158869 w 426"/>
                  <a:gd name="T35" fmla="*/ 111489 h 427"/>
                  <a:gd name="T36" fmla="*/ 188249 w 426"/>
                  <a:gd name="T37" fmla="*/ 111489 h 427"/>
                  <a:gd name="T38" fmla="*/ 188249 w 426"/>
                  <a:gd name="T39" fmla="*/ 149745 h 427"/>
                  <a:gd name="T40" fmla="*/ 158869 w 426"/>
                  <a:gd name="T41" fmla="*/ 149745 h 427"/>
                  <a:gd name="T42" fmla="*/ 158869 w 426"/>
                  <a:gd name="T43" fmla="*/ 232815 h 427"/>
                  <a:gd name="T44" fmla="*/ 202395 w 426"/>
                  <a:gd name="T45" fmla="*/ 232815 h 427"/>
                  <a:gd name="T46" fmla="*/ 231231 w 426"/>
                  <a:gd name="T47" fmla="*/ 203304 h 427"/>
                  <a:gd name="T48" fmla="*/ 231231 w 426"/>
                  <a:gd name="T49" fmla="*/ 28965 h 427"/>
                  <a:gd name="T50" fmla="*/ 202395 w 426"/>
                  <a:gd name="T51" fmla="*/ 0 h 427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426" h="427">
                    <a:moveTo>
                      <a:pt x="372" y="0"/>
                    </a:moveTo>
                    <a:lnTo>
                      <a:pt x="372" y="0"/>
                    </a:lnTo>
                    <a:cubicBezTo>
                      <a:pt x="53" y="0"/>
                      <a:pt x="53" y="0"/>
                      <a:pt x="53" y="0"/>
                    </a:cubicBezTo>
                    <a:cubicBezTo>
                      <a:pt x="27" y="0"/>
                      <a:pt x="0" y="27"/>
                      <a:pt x="0" y="53"/>
                    </a:cubicBezTo>
                    <a:cubicBezTo>
                      <a:pt x="0" y="372"/>
                      <a:pt x="0" y="372"/>
                      <a:pt x="0" y="372"/>
                    </a:cubicBezTo>
                    <a:cubicBezTo>
                      <a:pt x="0" y="399"/>
                      <a:pt x="27" y="426"/>
                      <a:pt x="53" y="426"/>
                    </a:cubicBezTo>
                    <a:cubicBezTo>
                      <a:pt x="213" y="426"/>
                      <a:pt x="213" y="426"/>
                      <a:pt x="213" y="426"/>
                    </a:cubicBezTo>
                    <a:cubicBezTo>
                      <a:pt x="213" y="274"/>
                      <a:pt x="213" y="274"/>
                      <a:pt x="213" y="274"/>
                    </a:cubicBezTo>
                    <a:cubicBezTo>
                      <a:pt x="160" y="274"/>
                      <a:pt x="160" y="274"/>
                      <a:pt x="160" y="274"/>
                    </a:cubicBezTo>
                    <a:cubicBezTo>
                      <a:pt x="160" y="204"/>
                      <a:pt x="160" y="204"/>
                      <a:pt x="160" y="204"/>
                    </a:cubicBezTo>
                    <a:cubicBezTo>
                      <a:pt x="213" y="204"/>
                      <a:pt x="213" y="204"/>
                      <a:pt x="213" y="204"/>
                    </a:cubicBezTo>
                    <a:cubicBezTo>
                      <a:pt x="213" y="168"/>
                      <a:pt x="213" y="168"/>
                      <a:pt x="213" y="168"/>
                    </a:cubicBezTo>
                    <a:cubicBezTo>
                      <a:pt x="213" y="124"/>
                      <a:pt x="257" y="80"/>
                      <a:pt x="301" y="80"/>
                    </a:cubicBezTo>
                    <a:cubicBezTo>
                      <a:pt x="346" y="80"/>
                      <a:pt x="346" y="80"/>
                      <a:pt x="346" y="80"/>
                    </a:cubicBezTo>
                    <a:cubicBezTo>
                      <a:pt x="346" y="160"/>
                      <a:pt x="346" y="160"/>
                      <a:pt x="346" y="160"/>
                    </a:cubicBezTo>
                    <a:cubicBezTo>
                      <a:pt x="310" y="160"/>
                      <a:pt x="310" y="160"/>
                      <a:pt x="310" y="160"/>
                    </a:cubicBezTo>
                    <a:cubicBezTo>
                      <a:pt x="292" y="160"/>
                      <a:pt x="292" y="160"/>
                      <a:pt x="292" y="168"/>
                    </a:cubicBezTo>
                    <a:cubicBezTo>
                      <a:pt x="292" y="204"/>
                      <a:pt x="292" y="204"/>
                      <a:pt x="292" y="204"/>
                    </a:cubicBezTo>
                    <a:cubicBezTo>
                      <a:pt x="346" y="204"/>
                      <a:pt x="346" y="204"/>
                      <a:pt x="346" y="204"/>
                    </a:cubicBezTo>
                    <a:cubicBezTo>
                      <a:pt x="346" y="274"/>
                      <a:pt x="346" y="274"/>
                      <a:pt x="346" y="274"/>
                    </a:cubicBezTo>
                    <a:cubicBezTo>
                      <a:pt x="292" y="274"/>
                      <a:pt x="292" y="274"/>
                      <a:pt x="292" y="274"/>
                    </a:cubicBezTo>
                    <a:cubicBezTo>
                      <a:pt x="292" y="426"/>
                      <a:pt x="292" y="426"/>
                      <a:pt x="292" y="426"/>
                    </a:cubicBezTo>
                    <a:cubicBezTo>
                      <a:pt x="372" y="426"/>
                      <a:pt x="372" y="426"/>
                      <a:pt x="372" y="426"/>
                    </a:cubicBezTo>
                    <a:cubicBezTo>
                      <a:pt x="399" y="426"/>
                      <a:pt x="425" y="399"/>
                      <a:pt x="425" y="372"/>
                    </a:cubicBezTo>
                    <a:cubicBezTo>
                      <a:pt x="425" y="53"/>
                      <a:pt x="425" y="53"/>
                      <a:pt x="425" y="53"/>
                    </a:cubicBezTo>
                    <a:cubicBezTo>
                      <a:pt x="425" y="27"/>
                      <a:pt x="399" y="0"/>
                      <a:pt x="372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lIns="34290" tIns="17145" rIns="34290" bIns="17145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20" name="c6b6852a-8caa-4624-bd4b-b59c68b17755">
                <a:extLst>
                  <a:ext uri="{FF2B5EF4-FFF2-40B4-BE49-F238E27FC236}">
                    <a16:creationId xmlns:a16="http://schemas.microsoft.com/office/drawing/2014/main" id="{9D119298-9DC2-43EA-B426-33F3D969AC5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p:blipFill>
            <p:spPr>
              <a:xfrm>
                <a:off x="10817870" y="6173595"/>
                <a:ext cx="196095" cy="196095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525044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3" grpId="0"/>
    </p:bldLst>
  </p:timing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A2E19068-97EF-4919-B7F0-9A298ED67A4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502583" y="1147255"/>
            <a:ext cx="2664008" cy="1771633"/>
          </a:xfrm>
          <a:custGeom>
            <a:avLst/>
            <a:gdLst>
              <a:gd name="connsiteX0" fmla="*/ 2048754 w 2664008"/>
              <a:gd name="connsiteY0" fmla="*/ 234651 h 1771633"/>
              <a:gd name="connsiteX1" fmla="*/ 1764353 w 2664008"/>
              <a:gd name="connsiteY1" fmla="*/ 392582 h 1771633"/>
              <a:gd name="connsiteX2" fmla="*/ 1675798 w 2664008"/>
              <a:gd name="connsiteY2" fmla="*/ 884502 h 1771633"/>
              <a:gd name="connsiteX3" fmla="*/ 1764596 w 2664008"/>
              <a:gd name="connsiteY3" fmla="*/ 1378587 h 1771633"/>
              <a:gd name="connsiteX4" fmla="*/ 2064009 w 2664008"/>
              <a:gd name="connsiteY4" fmla="*/ 1536983 h 1771633"/>
              <a:gd name="connsiteX5" fmla="*/ 2406779 w 2664008"/>
              <a:gd name="connsiteY5" fmla="*/ 1115309 h 1771633"/>
              <a:gd name="connsiteX6" fmla="*/ 2421709 w 2664008"/>
              <a:gd name="connsiteY6" fmla="*/ 884502 h 1771633"/>
              <a:gd name="connsiteX7" fmla="*/ 2332952 w 2664008"/>
              <a:gd name="connsiteY7" fmla="*/ 392946 h 1771633"/>
              <a:gd name="connsiteX8" fmla="*/ 2048754 w 2664008"/>
              <a:gd name="connsiteY8" fmla="*/ 234651 h 1771633"/>
              <a:gd name="connsiteX9" fmla="*/ 2026095 w 2664008"/>
              <a:gd name="connsiteY9" fmla="*/ 0 h 1771633"/>
              <a:gd name="connsiteX10" fmla="*/ 2540997 w 2664008"/>
              <a:gd name="connsiteY10" fmla="*/ 281306 h 1771633"/>
              <a:gd name="connsiteX11" fmla="*/ 2664008 w 2664008"/>
              <a:gd name="connsiteY11" fmla="*/ 884502 h 1771633"/>
              <a:gd name="connsiteX12" fmla="*/ 2048754 w 2664008"/>
              <a:gd name="connsiteY12" fmla="*/ 1771633 h 1771633"/>
              <a:gd name="connsiteX13" fmla="*/ 1433459 w 2664008"/>
              <a:gd name="connsiteY13" fmla="*/ 884502 h 1771633"/>
              <a:gd name="connsiteX14" fmla="*/ 2026095 w 2664008"/>
              <a:gd name="connsiteY14" fmla="*/ 0 h 1771633"/>
              <a:gd name="connsiteX15" fmla="*/ 610196 w 2664008"/>
              <a:gd name="connsiteY15" fmla="*/ 0 h 1771633"/>
              <a:gd name="connsiteX16" fmla="*/ 1060357 w 2664008"/>
              <a:gd name="connsiteY16" fmla="*/ 175897 h 1771633"/>
              <a:gd name="connsiteX17" fmla="*/ 1210236 w 2664008"/>
              <a:gd name="connsiteY17" fmla="*/ 526315 h 1771633"/>
              <a:gd name="connsiteX18" fmla="*/ 1142277 w 2664008"/>
              <a:gd name="connsiteY18" fmla="*/ 749311 h 1771633"/>
              <a:gd name="connsiteX19" fmla="*/ 973137 w 2664008"/>
              <a:gd name="connsiteY19" fmla="*/ 946715 h 1771633"/>
              <a:gd name="connsiteX20" fmla="*/ 755097 w 2664008"/>
              <a:gd name="connsiteY20" fmla="*/ 1117170 h 1771633"/>
              <a:gd name="connsiteX21" fmla="*/ 539263 w 2664008"/>
              <a:gd name="connsiteY21" fmla="*/ 1269799 h 1771633"/>
              <a:gd name="connsiteX22" fmla="*/ 373643 w 2664008"/>
              <a:gd name="connsiteY22" fmla="*/ 1411868 h 1771633"/>
              <a:gd name="connsiteX23" fmla="*/ 300768 w 2664008"/>
              <a:gd name="connsiteY23" fmla="*/ 1519219 h 1771633"/>
              <a:gd name="connsiteX24" fmla="*/ 1205178 w 2664008"/>
              <a:gd name="connsiteY24" fmla="*/ 1519219 h 1771633"/>
              <a:gd name="connsiteX25" fmla="*/ 1205178 w 2664008"/>
              <a:gd name="connsiteY25" fmla="*/ 1751320 h 1771633"/>
              <a:gd name="connsiteX26" fmla="*/ 22862 w 2664008"/>
              <a:gd name="connsiteY26" fmla="*/ 1751320 h 1771633"/>
              <a:gd name="connsiteX27" fmla="*/ 22862 w 2664008"/>
              <a:gd name="connsiteY27" fmla="*/ 1621269 h 1771633"/>
              <a:gd name="connsiteX28" fmla="*/ 95677 w 2664008"/>
              <a:gd name="connsiteY28" fmla="*/ 1383321 h 1771633"/>
              <a:gd name="connsiteX29" fmla="*/ 276025 w 2664008"/>
              <a:gd name="connsiteY29" fmla="*/ 1184097 h 1771633"/>
              <a:gd name="connsiteX30" fmla="*/ 505475 w 2664008"/>
              <a:gd name="connsiteY30" fmla="*/ 1012105 h 1771633"/>
              <a:gd name="connsiteX31" fmla="*/ 731224 w 2664008"/>
              <a:gd name="connsiteY31" fmla="*/ 852030 h 1771633"/>
              <a:gd name="connsiteX32" fmla="*/ 901476 w 2664008"/>
              <a:gd name="connsiteY32" fmla="*/ 692258 h 1771633"/>
              <a:gd name="connsiteX33" fmla="*/ 967898 w 2664008"/>
              <a:gd name="connsiteY33" fmla="*/ 523766 h 1771633"/>
              <a:gd name="connsiteX34" fmla="*/ 878087 w 2664008"/>
              <a:gd name="connsiteY34" fmla="*/ 311633 h 1771633"/>
              <a:gd name="connsiteX35" fmla="*/ 622294 w 2664008"/>
              <a:gd name="connsiteY35" fmla="*/ 234651 h 1771633"/>
              <a:gd name="connsiteX36" fmla="*/ 358490 w 2664008"/>
              <a:gd name="connsiteY36" fmla="*/ 304189 h 1771633"/>
              <a:gd name="connsiteX37" fmla="*/ 238819 w 2664008"/>
              <a:gd name="connsiteY37" fmla="*/ 526800 h 1771633"/>
              <a:gd name="connsiteX38" fmla="*/ 0 w 2664008"/>
              <a:gd name="connsiteY38" fmla="*/ 526800 h 1771633"/>
              <a:gd name="connsiteX39" fmla="*/ 195158 w 2664008"/>
              <a:gd name="connsiteY39" fmla="*/ 137537 h 1771633"/>
              <a:gd name="connsiteX40" fmla="*/ 610196 w 2664008"/>
              <a:gd name="connsiteY40" fmla="*/ 0 h 1771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2664008" h="1771633">
                <a:moveTo>
                  <a:pt x="2048754" y="234651"/>
                </a:moveTo>
                <a:cubicBezTo>
                  <a:pt x="1918190" y="234651"/>
                  <a:pt x="1823390" y="287294"/>
                  <a:pt x="1764353" y="392582"/>
                </a:cubicBezTo>
                <a:cubicBezTo>
                  <a:pt x="1705317" y="497869"/>
                  <a:pt x="1675798" y="661843"/>
                  <a:pt x="1675798" y="884502"/>
                </a:cubicBezTo>
                <a:cubicBezTo>
                  <a:pt x="1675798" y="1108295"/>
                  <a:pt x="1705397" y="1272990"/>
                  <a:pt x="1764596" y="1378587"/>
                </a:cubicBezTo>
                <a:cubicBezTo>
                  <a:pt x="1823795" y="1484184"/>
                  <a:pt x="1923599" y="1536983"/>
                  <a:pt x="2064009" y="1536983"/>
                </a:cubicBezTo>
                <a:cubicBezTo>
                  <a:pt x="2261608" y="1532505"/>
                  <a:pt x="2375865" y="1391947"/>
                  <a:pt x="2406779" y="1115309"/>
                </a:cubicBezTo>
                <a:cubicBezTo>
                  <a:pt x="2416733" y="1037483"/>
                  <a:pt x="2421709" y="960547"/>
                  <a:pt x="2421709" y="884502"/>
                </a:cubicBezTo>
                <a:cubicBezTo>
                  <a:pt x="2421709" y="662328"/>
                  <a:pt x="2392125" y="498476"/>
                  <a:pt x="2332952" y="392946"/>
                </a:cubicBezTo>
                <a:cubicBezTo>
                  <a:pt x="2273781" y="287416"/>
                  <a:pt x="2179047" y="234651"/>
                  <a:pt x="2048754" y="234651"/>
                </a:cubicBezTo>
                <a:close/>
                <a:moveTo>
                  <a:pt x="2026095" y="0"/>
                </a:moveTo>
                <a:cubicBezTo>
                  <a:pt x="2265101" y="3777"/>
                  <a:pt x="2436736" y="97545"/>
                  <a:pt x="2540997" y="281306"/>
                </a:cubicBezTo>
                <a:cubicBezTo>
                  <a:pt x="2623004" y="427920"/>
                  <a:pt x="2664008" y="628986"/>
                  <a:pt x="2664008" y="884502"/>
                </a:cubicBezTo>
                <a:cubicBezTo>
                  <a:pt x="2664008" y="1475922"/>
                  <a:pt x="2458923" y="1771633"/>
                  <a:pt x="2048754" y="1771633"/>
                </a:cubicBezTo>
                <a:cubicBezTo>
                  <a:pt x="1638557" y="1771633"/>
                  <a:pt x="1433459" y="1475922"/>
                  <a:pt x="1433459" y="884502"/>
                </a:cubicBezTo>
                <a:cubicBezTo>
                  <a:pt x="1433459" y="294834"/>
                  <a:pt x="1631004" y="0"/>
                  <a:pt x="2026095" y="0"/>
                </a:cubicBezTo>
                <a:close/>
                <a:moveTo>
                  <a:pt x="610196" y="0"/>
                </a:moveTo>
                <a:cubicBezTo>
                  <a:pt x="794793" y="0"/>
                  <a:pt x="944846" y="58633"/>
                  <a:pt x="1060357" y="175897"/>
                </a:cubicBezTo>
                <a:cubicBezTo>
                  <a:pt x="1160276" y="254235"/>
                  <a:pt x="1210236" y="371041"/>
                  <a:pt x="1210236" y="526315"/>
                </a:cubicBezTo>
                <a:cubicBezTo>
                  <a:pt x="1210236" y="603925"/>
                  <a:pt x="1187583" y="678257"/>
                  <a:pt x="1142277" y="749311"/>
                </a:cubicBezTo>
                <a:cubicBezTo>
                  <a:pt x="1096970" y="820367"/>
                  <a:pt x="1040591" y="886168"/>
                  <a:pt x="973137" y="946715"/>
                </a:cubicBezTo>
                <a:cubicBezTo>
                  <a:pt x="905683" y="1007263"/>
                  <a:pt x="833004" y="1064080"/>
                  <a:pt x="755097" y="1117170"/>
                </a:cubicBezTo>
                <a:cubicBezTo>
                  <a:pt x="677190" y="1170258"/>
                  <a:pt x="605246" y="1221135"/>
                  <a:pt x="539263" y="1269799"/>
                </a:cubicBezTo>
                <a:cubicBezTo>
                  <a:pt x="473280" y="1318464"/>
                  <a:pt x="418073" y="1365820"/>
                  <a:pt x="373643" y="1411868"/>
                </a:cubicBezTo>
                <a:cubicBezTo>
                  <a:pt x="329214" y="1457916"/>
                  <a:pt x="304922" y="1493700"/>
                  <a:pt x="300768" y="1519219"/>
                </a:cubicBezTo>
                <a:lnTo>
                  <a:pt x="1205178" y="1519219"/>
                </a:lnTo>
                <a:lnTo>
                  <a:pt x="1205178" y="1751320"/>
                </a:lnTo>
                <a:lnTo>
                  <a:pt x="22862" y="1751320"/>
                </a:lnTo>
                <a:lnTo>
                  <a:pt x="22862" y="1621269"/>
                </a:lnTo>
                <a:cubicBezTo>
                  <a:pt x="22862" y="1534137"/>
                  <a:pt x="47133" y="1454820"/>
                  <a:pt x="95677" y="1383321"/>
                </a:cubicBezTo>
                <a:cubicBezTo>
                  <a:pt x="144220" y="1311821"/>
                  <a:pt x="204336" y="1245413"/>
                  <a:pt x="276025" y="1184097"/>
                </a:cubicBezTo>
                <a:cubicBezTo>
                  <a:pt x="347713" y="1122781"/>
                  <a:pt x="424197" y="1065450"/>
                  <a:pt x="505475" y="1012105"/>
                </a:cubicBezTo>
                <a:cubicBezTo>
                  <a:pt x="586753" y="958760"/>
                  <a:pt x="662003" y="905402"/>
                  <a:pt x="731224" y="852030"/>
                </a:cubicBezTo>
                <a:cubicBezTo>
                  <a:pt x="800444" y="798658"/>
                  <a:pt x="857195" y="745400"/>
                  <a:pt x="901476" y="692258"/>
                </a:cubicBezTo>
                <a:cubicBezTo>
                  <a:pt x="945757" y="639115"/>
                  <a:pt x="967898" y="582950"/>
                  <a:pt x="967898" y="523766"/>
                </a:cubicBezTo>
                <a:cubicBezTo>
                  <a:pt x="967898" y="433666"/>
                  <a:pt x="937960" y="362955"/>
                  <a:pt x="878087" y="311633"/>
                </a:cubicBezTo>
                <a:cubicBezTo>
                  <a:pt x="818215" y="260312"/>
                  <a:pt x="732950" y="234651"/>
                  <a:pt x="622294" y="234651"/>
                </a:cubicBezTo>
                <a:cubicBezTo>
                  <a:pt x="511639" y="234651"/>
                  <a:pt x="423705" y="257830"/>
                  <a:pt x="358490" y="304189"/>
                </a:cubicBezTo>
                <a:cubicBezTo>
                  <a:pt x="293276" y="350546"/>
                  <a:pt x="253385" y="424751"/>
                  <a:pt x="238819" y="526800"/>
                </a:cubicBezTo>
                <a:lnTo>
                  <a:pt x="0" y="526800"/>
                </a:lnTo>
                <a:cubicBezTo>
                  <a:pt x="14082" y="360116"/>
                  <a:pt x="79133" y="230361"/>
                  <a:pt x="195158" y="137537"/>
                </a:cubicBezTo>
                <a:cubicBezTo>
                  <a:pt x="309805" y="45847"/>
                  <a:pt x="448151" y="0"/>
                  <a:pt x="61019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381000" dist="266700" dir="2700000" algn="tl" rotWithShape="0">
              <a:prstClr val="black">
                <a:alpha val="24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en-US" sz="1200" b="0">
                <a:solidFill>
                  <a:schemeClr val="tx1">
                    <a:lumMod val="85000"/>
                    <a:lumOff val="15000"/>
                  </a:schemeClr>
                </a:solidFill>
                <a:latin typeface="Questrial" panose="02000000000000000000" pitchFamily="2" charset="0"/>
                <a:cs typeface="Poppins" panose="00000500000000000000" pitchFamily="2" charset="0"/>
              </a:defRPr>
            </a:lvl1pPr>
          </a:lstStyle>
          <a:p>
            <a:pPr marL="0" lvl="0">
              <a:lnSpc>
                <a:spcPct val="80000"/>
              </a:lnSpc>
            </a:pPr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7D78DDB-D391-43A4-B2A4-F996E1986599}"/>
              </a:ext>
            </a:extLst>
          </p:cNvPr>
          <p:cNvSpPr txBox="1"/>
          <p:nvPr userDrawn="1"/>
        </p:nvSpPr>
        <p:spPr>
          <a:xfrm flipH="1">
            <a:off x="565602" y="5955084"/>
            <a:ext cx="10993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0E2A6B-A809-4840-BF14-8648BC0BDF87}" type="slidenum">
              <a:rPr kumimoji="0" lang="id-ID" sz="2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Questrial" panose="02000000000000000000" pitchFamily="2" charset="0"/>
                <a:ea typeface="Open Sans" panose="020B0606030504020204" pitchFamily="34" charset="0"/>
                <a:cs typeface="Poppins" panose="02000000000000000000" pitchFamily="2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25000"/>
                  </a:srgbClr>
                </a:solidFill>
                <a:effectLst/>
                <a:uLnTx/>
                <a:uFillTx/>
                <a:latin typeface="Questrial" panose="02000000000000000000" pitchFamily="2" charset="0"/>
                <a:ea typeface="Open Sans" panose="020B0606030504020204" pitchFamily="34" charset="0"/>
                <a:cs typeface="Poppins" panose="02000000000000000000" pitchFamily="2" charset="0"/>
              </a:rPr>
              <a:t>/100</a:t>
            </a:r>
            <a:endParaRPr kumimoji="0" lang="id-ID" sz="24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25000"/>
                </a:srgbClr>
              </a:solidFill>
              <a:effectLst/>
              <a:uLnTx/>
              <a:uFillTx/>
              <a:latin typeface="Questrial" panose="02000000000000000000" pitchFamily="2" charset="0"/>
              <a:ea typeface="Open Sans" panose="020B0606030504020204" pitchFamily="34" charset="0"/>
              <a:cs typeface="Poppins" panose="02000000000000000000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0E93425-FE4B-44D1-8653-ACC94BC68FA0}"/>
              </a:ext>
            </a:extLst>
          </p:cNvPr>
          <p:cNvCxnSpPr>
            <a:cxnSpLocks/>
          </p:cNvCxnSpPr>
          <p:nvPr userDrawn="1"/>
        </p:nvCxnSpPr>
        <p:spPr>
          <a:xfrm>
            <a:off x="1764976" y="6273617"/>
            <a:ext cx="7434262" cy="0"/>
          </a:xfrm>
          <a:prstGeom prst="line">
            <a:avLst/>
          </a:prstGeom>
          <a:ln w="69850" cap="rnd">
            <a:solidFill>
              <a:schemeClr val="bg1">
                <a:alpha val="1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6F30112-6E46-4C30-80D4-674F8F628C5C}"/>
              </a:ext>
            </a:extLst>
          </p:cNvPr>
          <p:cNvGrpSpPr/>
          <p:nvPr userDrawn="1"/>
        </p:nvGrpSpPr>
        <p:grpSpPr>
          <a:xfrm>
            <a:off x="9412901" y="6139572"/>
            <a:ext cx="1985872" cy="268090"/>
            <a:chOff x="9412901" y="6139572"/>
            <a:chExt cx="1985872" cy="268090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7E754C04-90AB-4D94-950B-8DC6B553DDFE}"/>
                </a:ext>
              </a:extLst>
            </p:cNvPr>
            <p:cNvSpPr/>
            <p:nvPr/>
          </p:nvSpPr>
          <p:spPr>
            <a:xfrm>
              <a:off x="9412901" y="6139572"/>
              <a:ext cx="1021579" cy="268090"/>
            </a:xfrm>
            <a:prstGeom prst="roundRect">
              <a:avLst>
                <a:gd name="adj" fmla="val 3105"/>
              </a:avLst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Questrial" panose="02000000000000000000" pitchFamily="2" charset="0"/>
                  <a:ea typeface="+mn-ea"/>
                  <a:cs typeface="Poppins" panose="00000500000000000000" pitchFamily="2" charset="0"/>
                </a:rPr>
                <a:t>@twenty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Questrial" panose="02000000000000000000" pitchFamily="2" charset="0"/>
                <a:ea typeface="+mn-ea"/>
                <a:cs typeface="+mn-cs"/>
              </a:endParaRPr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041C972B-1162-4128-B6F8-9F1511539071}"/>
                </a:ext>
              </a:extLst>
            </p:cNvPr>
            <p:cNvGrpSpPr/>
            <p:nvPr userDrawn="1"/>
          </p:nvGrpSpPr>
          <p:grpSpPr>
            <a:xfrm>
              <a:off x="10452803" y="6173595"/>
              <a:ext cx="945970" cy="198000"/>
              <a:chOff x="10452803" y="6173595"/>
              <a:chExt cx="945970" cy="198000"/>
            </a:xfrm>
            <a:solidFill>
              <a:schemeClr val="bg1">
                <a:lumMod val="85000"/>
              </a:schemeClr>
            </a:solidFill>
          </p:grpSpPr>
          <p:sp>
            <p:nvSpPr>
              <p:cNvPr id="18" name="Freeform 85">
                <a:extLst>
                  <a:ext uri="{FF2B5EF4-FFF2-40B4-BE49-F238E27FC236}">
                    <a16:creationId xmlns:a16="http://schemas.microsoft.com/office/drawing/2014/main" id="{4ADF95AB-D82E-44B3-9712-91E69FA9FE9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1190834" y="6191294"/>
                <a:ext cx="207939" cy="167141"/>
              </a:xfrm>
              <a:custGeom>
                <a:avLst/>
                <a:gdLst>
                  <a:gd name="T0" fmla="*/ 250282 w 462"/>
                  <a:gd name="T1" fmla="*/ 24258 h 374"/>
                  <a:gd name="T2" fmla="*/ 250282 w 462"/>
                  <a:gd name="T3" fmla="*/ 24258 h 374"/>
                  <a:gd name="T4" fmla="*/ 221508 w 462"/>
                  <a:gd name="T5" fmla="*/ 33962 h 374"/>
                  <a:gd name="T6" fmla="*/ 240510 w 462"/>
                  <a:gd name="T7" fmla="*/ 5391 h 374"/>
                  <a:gd name="T8" fmla="*/ 211192 w 462"/>
                  <a:gd name="T9" fmla="*/ 19407 h 374"/>
                  <a:gd name="T10" fmla="*/ 173189 w 462"/>
                  <a:gd name="T11" fmla="*/ 0 h 374"/>
                  <a:gd name="T12" fmla="*/ 119983 w 462"/>
                  <a:gd name="T13" fmla="*/ 52829 h 374"/>
                  <a:gd name="T14" fmla="*/ 124870 w 462"/>
                  <a:gd name="T15" fmla="*/ 62532 h 374"/>
                  <a:gd name="T16" fmla="*/ 19002 w 462"/>
                  <a:gd name="T17" fmla="*/ 10242 h 374"/>
                  <a:gd name="T18" fmla="*/ 9229 w 462"/>
                  <a:gd name="T19" fmla="*/ 38813 h 374"/>
                  <a:gd name="T20" fmla="*/ 33118 w 462"/>
                  <a:gd name="T21" fmla="*/ 81400 h 374"/>
                  <a:gd name="T22" fmla="*/ 9229 w 462"/>
                  <a:gd name="T23" fmla="*/ 72236 h 374"/>
                  <a:gd name="T24" fmla="*/ 9229 w 462"/>
                  <a:gd name="T25" fmla="*/ 72236 h 374"/>
                  <a:gd name="T26" fmla="*/ 53205 w 462"/>
                  <a:gd name="T27" fmla="*/ 124526 h 374"/>
                  <a:gd name="T28" fmla="*/ 38004 w 462"/>
                  <a:gd name="T29" fmla="*/ 124526 h 374"/>
                  <a:gd name="T30" fmla="*/ 28774 w 462"/>
                  <a:gd name="T31" fmla="*/ 124526 h 374"/>
                  <a:gd name="T32" fmla="*/ 77093 w 462"/>
                  <a:gd name="T33" fmla="*/ 158487 h 374"/>
                  <a:gd name="T34" fmla="*/ 14116 w 462"/>
                  <a:gd name="T35" fmla="*/ 182206 h 374"/>
                  <a:gd name="T36" fmla="*/ 0 w 462"/>
                  <a:gd name="T37" fmla="*/ 182206 h 374"/>
                  <a:gd name="T38" fmla="*/ 77093 w 462"/>
                  <a:gd name="T39" fmla="*/ 201074 h 374"/>
                  <a:gd name="T40" fmla="*/ 221508 w 462"/>
                  <a:gd name="T41" fmla="*/ 57681 h 374"/>
                  <a:gd name="T42" fmla="*/ 221508 w 462"/>
                  <a:gd name="T43" fmla="*/ 52829 h 374"/>
                  <a:gd name="T44" fmla="*/ 250282 w 462"/>
                  <a:gd name="T45" fmla="*/ 24258 h 374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462" h="374">
                    <a:moveTo>
                      <a:pt x="461" y="45"/>
                    </a:moveTo>
                    <a:lnTo>
                      <a:pt x="461" y="45"/>
                    </a:lnTo>
                    <a:cubicBezTo>
                      <a:pt x="443" y="54"/>
                      <a:pt x="425" y="63"/>
                      <a:pt x="408" y="63"/>
                    </a:cubicBezTo>
                    <a:cubicBezTo>
                      <a:pt x="425" y="54"/>
                      <a:pt x="443" y="36"/>
                      <a:pt x="443" y="10"/>
                    </a:cubicBezTo>
                    <a:cubicBezTo>
                      <a:pt x="425" y="19"/>
                      <a:pt x="408" y="27"/>
                      <a:pt x="389" y="36"/>
                    </a:cubicBezTo>
                    <a:cubicBezTo>
                      <a:pt x="372" y="19"/>
                      <a:pt x="345" y="0"/>
                      <a:pt x="319" y="0"/>
                    </a:cubicBezTo>
                    <a:cubicBezTo>
                      <a:pt x="265" y="0"/>
                      <a:pt x="221" y="45"/>
                      <a:pt x="221" y="98"/>
                    </a:cubicBezTo>
                    <a:cubicBezTo>
                      <a:pt x="221" y="107"/>
                      <a:pt x="221" y="116"/>
                      <a:pt x="230" y="116"/>
                    </a:cubicBezTo>
                    <a:cubicBezTo>
                      <a:pt x="151" y="116"/>
                      <a:pt x="79" y="81"/>
                      <a:pt x="35" y="19"/>
                    </a:cubicBezTo>
                    <a:cubicBezTo>
                      <a:pt x="26" y="36"/>
                      <a:pt x="17" y="54"/>
                      <a:pt x="17" y="72"/>
                    </a:cubicBezTo>
                    <a:cubicBezTo>
                      <a:pt x="17" y="98"/>
                      <a:pt x="35" y="134"/>
                      <a:pt x="61" y="151"/>
                    </a:cubicBezTo>
                    <a:cubicBezTo>
                      <a:pt x="44" y="143"/>
                      <a:pt x="35" y="143"/>
                      <a:pt x="17" y="134"/>
                    </a:cubicBezTo>
                    <a:cubicBezTo>
                      <a:pt x="17" y="178"/>
                      <a:pt x="53" y="222"/>
                      <a:pt x="98" y="231"/>
                    </a:cubicBezTo>
                    <a:cubicBezTo>
                      <a:pt x="89" y="231"/>
                      <a:pt x="79" y="231"/>
                      <a:pt x="70" y="231"/>
                    </a:cubicBezTo>
                    <a:cubicBezTo>
                      <a:pt x="61" y="231"/>
                      <a:pt x="61" y="231"/>
                      <a:pt x="53" y="231"/>
                    </a:cubicBezTo>
                    <a:cubicBezTo>
                      <a:pt x="61" y="266"/>
                      <a:pt x="98" y="294"/>
                      <a:pt x="142" y="294"/>
                    </a:cubicBezTo>
                    <a:cubicBezTo>
                      <a:pt x="106" y="319"/>
                      <a:pt x="70" y="338"/>
                      <a:pt x="26" y="338"/>
                    </a:cubicBezTo>
                    <a:cubicBezTo>
                      <a:pt x="17" y="338"/>
                      <a:pt x="8" y="338"/>
                      <a:pt x="0" y="338"/>
                    </a:cubicBezTo>
                    <a:cubicBezTo>
                      <a:pt x="44" y="364"/>
                      <a:pt x="89" y="373"/>
                      <a:pt x="142" y="373"/>
                    </a:cubicBezTo>
                    <a:cubicBezTo>
                      <a:pt x="319" y="373"/>
                      <a:pt x="408" y="231"/>
                      <a:pt x="408" y="107"/>
                    </a:cubicBezTo>
                    <a:lnTo>
                      <a:pt x="408" y="98"/>
                    </a:lnTo>
                    <a:cubicBezTo>
                      <a:pt x="434" y="81"/>
                      <a:pt x="443" y="72"/>
                      <a:pt x="461" y="45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lIns="34290" tIns="17145" rIns="34290" bIns="17145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" name="Freeform 106">
                <a:extLst>
                  <a:ext uri="{FF2B5EF4-FFF2-40B4-BE49-F238E27FC236}">
                    <a16:creationId xmlns:a16="http://schemas.microsoft.com/office/drawing/2014/main" id="{FC1CC572-E997-4F27-A850-C49E7CC95ED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0452803" y="6178134"/>
                <a:ext cx="192146" cy="193461"/>
              </a:xfrm>
              <a:custGeom>
                <a:avLst/>
                <a:gdLst>
                  <a:gd name="T0" fmla="*/ 202395 w 426"/>
                  <a:gd name="T1" fmla="*/ 0 h 427"/>
                  <a:gd name="T2" fmla="*/ 202395 w 426"/>
                  <a:gd name="T3" fmla="*/ 0 h 427"/>
                  <a:gd name="T4" fmla="*/ 28836 w 426"/>
                  <a:gd name="T5" fmla="*/ 0 h 427"/>
                  <a:gd name="T6" fmla="*/ 0 w 426"/>
                  <a:gd name="T7" fmla="*/ 28965 h 427"/>
                  <a:gd name="T8" fmla="*/ 0 w 426"/>
                  <a:gd name="T9" fmla="*/ 203304 h 427"/>
                  <a:gd name="T10" fmla="*/ 28836 w 426"/>
                  <a:gd name="T11" fmla="*/ 232815 h 427"/>
                  <a:gd name="T12" fmla="*/ 115888 w 426"/>
                  <a:gd name="T13" fmla="*/ 232815 h 427"/>
                  <a:gd name="T14" fmla="*/ 115888 w 426"/>
                  <a:gd name="T15" fmla="*/ 149745 h 427"/>
                  <a:gd name="T16" fmla="*/ 87052 w 426"/>
                  <a:gd name="T17" fmla="*/ 149745 h 427"/>
                  <a:gd name="T18" fmla="*/ 87052 w 426"/>
                  <a:gd name="T19" fmla="*/ 111489 h 427"/>
                  <a:gd name="T20" fmla="*/ 115888 w 426"/>
                  <a:gd name="T21" fmla="*/ 111489 h 427"/>
                  <a:gd name="T22" fmla="*/ 115888 w 426"/>
                  <a:gd name="T23" fmla="*/ 91815 h 427"/>
                  <a:gd name="T24" fmla="*/ 163766 w 426"/>
                  <a:gd name="T25" fmla="*/ 43721 h 427"/>
                  <a:gd name="T26" fmla="*/ 188249 w 426"/>
                  <a:gd name="T27" fmla="*/ 43721 h 427"/>
                  <a:gd name="T28" fmla="*/ 188249 w 426"/>
                  <a:gd name="T29" fmla="*/ 87442 h 427"/>
                  <a:gd name="T30" fmla="*/ 168663 w 426"/>
                  <a:gd name="T31" fmla="*/ 87442 h 427"/>
                  <a:gd name="T32" fmla="*/ 158869 w 426"/>
                  <a:gd name="T33" fmla="*/ 91815 h 427"/>
                  <a:gd name="T34" fmla="*/ 158869 w 426"/>
                  <a:gd name="T35" fmla="*/ 111489 h 427"/>
                  <a:gd name="T36" fmla="*/ 188249 w 426"/>
                  <a:gd name="T37" fmla="*/ 111489 h 427"/>
                  <a:gd name="T38" fmla="*/ 188249 w 426"/>
                  <a:gd name="T39" fmla="*/ 149745 h 427"/>
                  <a:gd name="T40" fmla="*/ 158869 w 426"/>
                  <a:gd name="T41" fmla="*/ 149745 h 427"/>
                  <a:gd name="T42" fmla="*/ 158869 w 426"/>
                  <a:gd name="T43" fmla="*/ 232815 h 427"/>
                  <a:gd name="T44" fmla="*/ 202395 w 426"/>
                  <a:gd name="T45" fmla="*/ 232815 h 427"/>
                  <a:gd name="T46" fmla="*/ 231231 w 426"/>
                  <a:gd name="T47" fmla="*/ 203304 h 427"/>
                  <a:gd name="T48" fmla="*/ 231231 w 426"/>
                  <a:gd name="T49" fmla="*/ 28965 h 427"/>
                  <a:gd name="T50" fmla="*/ 202395 w 426"/>
                  <a:gd name="T51" fmla="*/ 0 h 427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426" h="427">
                    <a:moveTo>
                      <a:pt x="372" y="0"/>
                    </a:moveTo>
                    <a:lnTo>
                      <a:pt x="372" y="0"/>
                    </a:lnTo>
                    <a:cubicBezTo>
                      <a:pt x="53" y="0"/>
                      <a:pt x="53" y="0"/>
                      <a:pt x="53" y="0"/>
                    </a:cubicBezTo>
                    <a:cubicBezTo>
                      <a:pt x="27" y="0"/>
                      <a:pt x="0" y="27"/>
                      <a:pt x="0" y="53"/>
                    </a:cubicBezTo>
                    <a:cubicBezTo>
                      <a:pt x="0" y="372"/>
                      <a:pt x="0" y="372"/>
                      <a:pt x="0" y="372"/>
                    </a:cubicBezTo>
                    <a:cubicBezTo>
                      <a:pt x="0" y="399"/>
                      <a:pt x="27" y="426"/>
                      <a:pt x="53" y="426"/>
                    </a:cubicBezTo>
                    <a:cubicBezTo>
                      <a:pt x="213" y="426"/>
                      <a:pt x="213" y="426"/>
                      <a:pt x="213" y="426"/>
                    </a:cubicBezTo>
                    <a:cubicBezTo>
                      <a:pt x="213" y="274"/>
                      <a:pt x="213" y="274"/>
                      <a:pt x="213" y="274"/>
                    </a:cubicBezTo>
                    <a:cubicBezTo>
                      <a:pt x="160" y="274"/>
                      <a:pt x="160" y="274"/>
                      <a:pt x="160" y="274"/>
                    </a:cubicBezTo>
                    <a:cubicBezTo>
                      <a:pt x="160" y="204"/>
                      <a:pt x="160" y="204"/>
                      <a:pt x="160" y="204"/>
                    </a:cubicBezTo>
                    <a:cubicBezTo>
                      <a:pt x="213" y="204"/>
                      <a:pt x="213" y="204"/>
                      <a:pt x="213" y="204"/>
                    </a:cubicBezTo>
                    <a:cubicBezTo>
                      <a:pt x="213" y="168"/>
                      <a:pt x="213" y="168"/>
                      <a:pt x="213" y="168"/>
                    </a:cubicBezTo>
                    <a:cubicBezTo>
                      <a:pt x="213" y="124"/>
                      <a:pt x="257" y="80"/>
                      <a:pt x="301" y="80"/>
                    </a:cubicBezTo>
                    <a:cubicBezTo>
                      <a:pt x="346" y="80"/>
                      <a:pt x="346" y="80"/>
                      <a:pt x="346" y="80"/>
                    </a:cubicBezTo>
                    <a:cubicBezTo>
                      <a:pt x="346" y="160"/>
                      <a:pt x="346" y="160"/>
                      <a:pt x="346" y="160"/>
                    </a:cubicBezTo>
                    <a:cubicBezTo>
                      <a:pt x="310" y="160"/>
                      <a:pt x="310" y="160"/>
                      <a:pt x="310" y="160"/>
                    </a:cubicBezTo>
                    <a:cubicBezTo>
                      <a:pt x="292" y="160"/>
                      <a:pt x="292" y="160"/>
                      <a:pt x="292" y="168"/>
                    </a:cubicBezTo>
                    <a:cubicBezTo>
                      <a:pt x="292" y="204"/>
                      <a:pt x="292" y="204"/>
                      <a:pt x="292" y="204"/>
                    </a:cubicBezTo>
                    <a:cubicBezTo>
                      <a:pt x="346" y="204"/>
                      <a:pt x="346" y="204"/>
                      <a:pt x="346" y="204"/>
                    </a:cubicBezTo>
                    <a:cubicBezTo>
                      <a:pt x="346" y="274"/>
                      <a:pt x="346" y="274"/>
                      <a:pt x="346" y="274"/>
                    </a:cubicBezTo>
                    <a:cubicBezTo>
                      <a:pt x="292" y="274"/>
                      <a:pt x="292" y="274"/>
                      <a:pt x="292" y="274"/>
                    </a:cubicBezTo>
                    <a:cubicBezTo>
                      <a:pt x="292" y="426"/>
                      <a:pt x="292" y="426"/>
                      <a:pt x="292" y="426"/>
                    </a:cubicBezTo>
                    <a:cubicBezTo>
                      <a:pt x="372" y="426"/>
                      <a:pt x="372" y="426"/>
                      <a:pt x="372" y="426"/>
                    </a:cubicBezTo>
                    <a:cubicBezTo>
                      <a:pt x="399" y="426"/>
                      <a:pt x="425" y="399"/>
                      <a:pt x="425" y="372"/>
                    </a:cubicBezTo>
                    <a:cubicBezTo>
                      <a:pt x="425" y="53"/>
                      <a:pt x="425" y="53"/>
                      <a:pt x="425" y="53"/>
                    </a:cubicBezTo>
                    <a:cubicBezTo>
                      <a:pt x="425" y="27"/>
                      <a:pt x="399" y="0"/>
                      <a:pt x="372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lIns="34290" tIns="17145" rIns="34290" bIns="17145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20" name="c6b6852a-8caa-4624-bd4b-b59c68b17755">
                <a:extLst>
                  <a:ext uri="{FF2B5EF4-FFF2-40B4-BE49-F238E27FC236}">
                    <a16:creationId xmlns:a16="http://schemas.microsoft.com/office/drawing/2014/main" id="{9D119298-9DC2-43EA-B426-33F3D969AC5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p:blipFill>
            <p:spPr>
              <a:xfrm>
                <a:off x="10817870" y="6173595"/>
                <a:ext cx="196095" cy="196095"/>
              </a:xfrm>
              <a:prstGeom prst="rect">
                <a:avLst/>
              </a:prstGeom>
            </p:spPr>
          </p:pic>
        </p:grpSp>
      </p:grp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1C233F6C-3D4E-46A5-B142-F5E836D05F0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607483" y="3429000"/>
            <a:ext cx="2664008" cy="1771633"/>
          </a:xfrm>
          <a:custGeom>
            <a:avLst/>
            <a:gdLst>
              <a:gd name="connsiteX0" fmla="*/ 2048754 w 2664008"/>
              <a:gd name="connsiteY0" fmla="*/ 234651 h 1771633"/>
              <a:gd name="connsiteX1" fmla="*/ 1764353 w 2664008"/>
              <a:gd name="connsiteY1" fmla="*/ 392582 h 1771633"/>
              <a:gd name="connsiteX2" fmla="*/ 1675798 w 2664008"/>
              <a:gd name="connsiteY2" fmla="*/ 884502 h 1771633"/>
              <a:gd name="connsiteX3" fmla="*/ 1764596 w 2664008"/>
              <a:gd name="connsiteY3" fmla="*/ 1378587 h 1771633"/>
              <a:gd name="connsiteX4" fmla="*/ 2064009 w 2664008"/>
              <a:gd name="connsiteY4" fmla="*/ 1536983 h 1771633"/>
              <a:gd name="connsiteX5" fmla="*/ 2406779 w 2664008"/>
              <a:gd name="connsiteY5" fmla="*/ 1115309 h 1771633"/>
              <a:gd name="connsiteX6" fmla="*/ 2421709 w 2664008"/>
              <a:gd name="connsiteY6" fmla="*/ 884502 h 1771633"/>
              <a:gd name="connsiteX7" fmla="*/ 2332952 w 2664008"/>
              <a:gd name="connsiteY7" fmla="*/ 392946 h 1771633"/>
              <a:gd name="connsiteX8" fmla="*/ 2048754 w 2664008"/>
              <a:gd name="connsiteY8" fmla="*/ 234651 h 1771633"/>
              <a:gd name="connsiteX9" fmla="*/ 2026095 w 2664008"/>
              <a:gd name="connsiteY9" fmla="*/ 0 h 1771633"/>
              <a:gd name="connsiteX10" fmla="*/ 2540997 w 2664008"/>
              <a:gd name="connsiteY10" fmla="*/ 281306 h 1771633"/>
              <a:gd name="connsiteX11" fmla="*/ 2664008 w 2664008"/>
              <a:gd name="connsiteY11" fmla="*/ 884502 h 1771633"/>
              <a:gd name="connsiteX12" fmla="*/ 2048754 w 2664008"/>
              <a:gd name="connsiteY12" fmla="*/ 1771633 h 1771633"/>
              <a:gd name="connsiteX13" fmla="*/ 1433459 w 2664008"/>
              <a:gd name="connsiteY13" fmla="*/ 884502 h 1771633"/>
              <a:gd name="connsiteX14" fmla="*/ 2026095 w 2664008"/>
              <a:gd name="connsiteY14" fmla="*/ 0 h 1771633"/>
              <a:gd name="connsiteX15" fmla="*/ 610196 w 2664008"/>
              <a:gd name="connsiteY15" fmla="*/ 0 h 1771633"/>
              <a:gd name="connsiteX16" fmla="*/ 1060357 w 2664008"/>
              <a:gd name="connsiteY16" fmla="*/ 175897 h 1771633"/>
              <a:gd name="connsiteX17" fmla="*/ 1210236 w 2664008"/>
              <a:gd name="connsiteY17" fmla="*/ 526315 h 1771633"/>
              <a:gd name="connsiteX18" fmla="*/ 1142277 w 2664008"/>
              <a:gd name="connsiteY18" fmla="*/ 749311 h 1771633"/>
              <a:gd name="connsiteX19" fmla="*/ 973137 w 2664008"/>
              <a:gd name="connsiteY19" fmla="*/ 946715 h 1771633"/>
              <a:gd name="connsiteX20" fmla="*/ 755097 w 2664008"/>
              <a:gd name="connsiteY20" fmla="*/ 1117170 h 1771633"/>
              <a:gd name="connsiteX21" fmla="*/ 539263 w 2664008"/>
              <a:gd name="connsiteY21" fmla="*/ 1269799 h 1771633"/>
              <a:gd name="connsiteX22" fmla="*/ 373643 w 2664008"/>
              <a:gd name="connsiteY22" fmla="*/ 1411868 h 1771633"/>
              <a:gd name="connsiteX23" fmla="*/ 300768 w 2664008"/>
              <a:gd name="connsiteY23" fmla="*/ 1519219 h 1771633"/>
              <a:gd name="connsiteX24" fmla="*/ 1205178 w 2664008"/>
              <a:gd name="connsiteY24" fmla="*/ 1519219 h 1771633"/>
              <a:gd name="connsiteX25" fmla="*/ 1205178 w 2664008"/>
              <a:gd name="connsiteY25" fmla="*/ 1751320 h 1771633"/>
              <a:gd name="connsiteX26" fmla="*/ 22862 w 2664008"/>
              <a:gd name="connsiteY26" fmla="*/ 1751320 h 1771633"/>
              <a:gd name="connsiteX27" fmla="*/ 22862 w 2664008"/>
              <a:gd name="connsiteY27" fmla="*/ 1621269 h 1771633"/>
              <a:gd name="connsiteX28" fmla="*/ 95677 w 2664008"/>
              <a:gd name="connsiteY28" fmla="*/ 1383321 h 1771633"/>
              <a:gd name="connsiteX29" fmla="*/ 276025 w 2664008"/>
              <a:gd name="connsiteY29" fmla="*/ 1184097 h 1771633"/>
              <a:gd name="connsiteX30" fmla="*/ 505475 w 2664008"/>
              <a:gd name="connsiteY30" fmla="*/ 1012105 h 1771633"/>
              <a:gd name="connsiteX31" fmla="*/ 731224 w 2664008"/>
              <a:gd name="connsiteY31" fmla="*/ 852030 h 1771633"/>
              <a:gd name="connsiteX32" fmla="*/ 901476 w 2664008"/>
              <a:gd name="connsiteY32" fmla="*/ 692258 h 1771633"/>
              <a:gd name="connsiteX33" fmla="*/ 967898 w 2664008"/>
              <a:gd name="connsiteY33" fmla="*/ 523766 h 1771633"/>
              <a:gd name="connsiteX34" fmla="*/ 878087 w 2664008"/>
              <a:gd name="connsiteY34" fmla="*/ 311633 h 1771633"/>
              <a:gd name="connsiteX35" fmla="*/ 622294 w 2664008"/>
              <a:gd name="connsiteY35" fmla="*/ 234651 h 1771633"/>
              <a:gd name="connsiteX36" fmla="*/ 358490 w 2664008"/>
              <a:gd name="connsiteY36" fmla="*/ 304189 h 1771633"/>
              <a:gd name="connsiteX37" fmla="*/ 238819 w 2664008"/>
              <a:gd name="connsiteY37" fmla="*/ 526800 h 1771633"/>
              <a:gd name="connsiteX38" fmla="*/ 0 w 2664008"/>
              <a:gd name="connsiteY38" fmla="*/ 526800 h 1771633"/>
              <a:gd name="connsiteX39" fmla="*/ 195158 w 2664008"/>
              <a:gd name="connsiteY39" fmla="*/ 137537 h 1771633"/>
              <a:gd name="connsiteX40" fmla="*/ 610196 w 2664008"/>
              <a:gd name="connsiteY40" fmla="*/ 0 h 1771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2664008" h="1771633">
                <a:moveTo>
                  <a:pt x="2048754" y="234651"/>
                </a:moveTo>
                <a:cubicBezTo>
                  <a:pt x="1918190" y="234651"/>
                  <a:pt x="1823390" y="287294"/>
                  <a:pt x="1764353" y="392582"/>
                </a:cubicBezTo>
                <a:cubicBezTo>
                  <a:pt x="1705317" y="497869"/>
                  <a:pt x="1675798" y="661843"/>
                  <a:pt x="1675798" y="884502"/>
                </a:cubicBezTo>
                <a:cubicBezTo>
                  <a:pt x="1675798" y="1108295"/>
                  <a:pt x="1705397" y="1272990"/>
                  <a:pt x="1764596" y="1378587"/>
                </a:cubicBezTo>
                <a:cubicBezTo>
                  <a:pt x="1823795" y="1484184"/>
                  <a:pt x="1923599" y="1536983"/>
                  <a:pt x="2064009" y="1536983"/>
                </a:cubicBezTo>
                <a:cubicBezTo>
                  <a:pt x="2261608" y="1532505"/>
                  <a:pt x="2375865" y="1391947"/>
                  <a:pt x="2406779" y="1115309"/>
                </a:cubicBezTo>
                <a:cubicBezTo>
                  <a:pt x="2416733" y="1037483"/>
                  <a:pt x="2421709" y="960547"/>
                  <a:pt x="2421709" y="884502"/>
                </a:cubicBezTo>
                <a:cubicBezTo>
                  <a:pt x="2421709" y="662328"/>
                  <a:pt x="2392125" y="498476"/>
                  <a:pt x="2332952" y="392946"/>
                </a:cubicBezTo>
                <a:cubicBezTo>
                  <a:pt x="2273781" y="287416"/>
                  <a:pt x="2179047" y="234651"/>
                  <a:pt x="2048754" y="234651"/>
                </a:cubicBezTo>
                <a:close/>
                <a:moveTo>
                  <a:pt x="2026095" y="0"/>
                </a:moveTo>
                <a:cubicBezTo>
                  <a:pt x="2265101" y="3777"/>
                  <a:pt x="2436736" y="97545"/>
                  <a:pt x="2540997" y="281306"/>
                </a:cubicBezTo>
                <a:cubicBezTo>
                  <a:pt x="2623004" y="427920"/>
                  <a:pt x="2664008" y="628986"/>
                  <a:pt x="2664008" y="884502"/>
                </a:cubicBezTo>
                <a:cubicBezTo>
                  <a:pt x="2664008" y="1475922"/>
                  <a:pt x="2458923" y="1771633"/>
                  <a:pt x="2048754" y="1771633"/>
                </a:cubicBezTo>
                <a:cubicBezTo>
                  <a:pt x="1638557" y="1771633"/>
                  <a:pt x="1433459" y="1475922"/>
                  <a:pt x="1433459" y="884502"/>
                </a:cubicBezTo>
                <a:cubicBezTo>
                  <a:pt x="1433459" y="294834"/>
                  <a:pt x="1631004" y="0"/>
                  <a:pt x="2026095" y="0"/>
                </a:cubicBezTo>
                <a:close/>
                <a:moveTo>
                  <a:pt x="610196" y="0"/>
                </a:moveTo>
                <a:cubicBezTo>
                  <a:pt x="794793" y="0"/>
                  <a:pt x="944846" y="58633"/>
                  <a:pt x="1060357" y="175897"/>
                </a:cubicBezTo>
                <a:cubicBezTo>
                  <a:pt x="1160276" y="254235"/>
                  <a:pt x="1210236" y="371041"/>
                  <a:pt x="1210236" y="526315"/>
                </a:cubicBezTo>
                <a:cubicBezTo>
                  <a:pt x="1210236" y="603925"/>
                  <a:pt x="1187583" y="678257"/>
                  <a:pt x="1142277" y="749311"/>
                </a:cubicBezTo>
                <a:cubicBezTo>
                  <a:pt x="1096970" y="820367"/>
                  <a:pt x="1040591" y="886168"/>
                  <a:pt x="973137" y="946715"/>
                </a:cubicBezTo>
                <a:cubicBezTo>
                  <a:pt x="905683" y="1007263"/>
                  <a:pt x="833004" y="1064080"/>
                  <a:pt x="755097" y="1117170"/>
                </a:cubicBezTo>
                <a:cubicBezTo>
                  <a:pt x="677190" y="1170258"/>
                  <a:pt x="605246" y="1221135"/>
                  <a:pt x="539263" y="1269799"/>
                </a:cubicBezTo>
                <a:cubicBezTo>
                  <a:pt x="473280" y="1318464"/>
                  <a:pt x="418073" y="1365820"/>
                  <a:pt x="373643" y="1411868"/>
                </a:cubicBezTo>
                <a:cubicBezTo>
                  <a:pt x="329214" y="1457916"/>
                  <a:pt x="304922" y="1493700"/>
                  <a:pt x="300768" y="1519219"/>
                </a:cubicBezTo>
                <a:lnTo>
                  <a:pt x="1205178" y="1519219"/>
                </a:lnTo>
                <a:lnTo>
                  <a:pt x="1205178" y="1751320"/>
                </a:lnTo>
                <a:lnTo>
                  <a:pt x="22862" y="1751320"/>
                </a:lnTo>
                <a:lnTo>
                  <a:pt x="22862" y="1621269"/>
                </a:lnTo>
                <a:cubicBezTo>
                  <a:pt x="22862" y="1534137"/>
                  <a:pt x="47133" y="1454820"/>
                  <a:pt x="95677" y="1383321"/>
                </a:cubicBezTo>
                <a:cubicBezTo>
                  <a:pt x="144220" y="1311821"/>
                  <a:pt x="204336" y="1245413"/>
                  <a:pt x="276025" y="1184097"/>
                </a:cubicBezTo>
                <a:cubicBezTo>
                  <a:pt x="347713" y="1122781"/>
                  <a:pt x="424197" y="1065450"/>
                  <a:pt x="505475" y="1012105"/>
                </a:cubicBezTo>
                <a:cubicBezTo>
                  <a:pt x="586753" y="958760"/>
                  <a:pt x="662003" y="905402"/>
                  <a:pt x="731224" y="852030"/>
                </a:cubicBezTo>
                <a:cubicBezTo>
                  <a:pt x="800444" y="798658"/>
                  <a:pt x="857195" y="745400"/>
                  <a:pt x="901476" y="692258"/>
                </a:cubicBezTo>
                <a:cubicBezTo>
                  <a:pt x="945757" y="639115"/>
                  <a:pt x="967898" y="582950"/>
                  <a:pt x="967898" y="523766"/>
                </a:cubicBezTo>
                <a:cubicBezTo>
                  <a:pt x="967898" y="433666"/>
                  <a:pt x="937960" y="362955"/>
                  <a:pt x="878087" y="311633"/>
                </a:cubicBezTo>
                <a:cubicBezTo>
                  <a:pt x="818215" y="260312"/>
                  <a:pt x="732950" y="234651"/>
                  <a:pt x="622294" y="234651"/>
                </a:cubicBezTo>
                <a:cubicBezTo>
                  <a:pt x="511639" y="234651"/>
                  <a:pt x="423705" y="257830"/>
                  <a:pt x="358490" y="304189"/>
                </a:cubicBezTo>
                <a:cubicBezTo>
                  <a:pt x="293276" y="350546"/>
                  <a:pt x="253385" y="424751"/>
                  <a:pt x="238819" y="526800"/>
                </a:cubicBezTo>
                <a:lnTo>
                  <a:pt x="0" y="526800"/>
                </a:lnTo>
                <a:cubicBezTo>
                  <a:pt x="14082" y="360116"/>
                  <a:pt x="79133" y="230361"/>
                  <a:pt x="195158" y="137537"/>
                </a:cubicBezTo>
                <a:cubicBezTo>
                  <a:pt x="309805" y="45847"/>
                  <a:pt x="448151" y="0"/>
                  <a:pt x="61019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381000" dist="266700" dir="2700000" algn="tl" rotWithShape="0">
              <a:prstClr val="black">
                <a:alpha val="24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en-US" sz="1200" b="0">
                <a:solidFill>
                  <a:schemeClr val="tx1">
                    <a:lumMod val="85000"/>
                    <a:lumOff val="15000"/>
                  </a:schemeClr>
                </a:solidFill>
                <a:latin typeface="Questrial" panose="02000000000000000000" pitchFamily="2" charset="0"/>
                <a:cs typeface="Poppins" panose="00000500000000000000" pitchFamily="2" charset="0"/>
              </a:defRPr>
            </a:lvl1pPr>
          </a:lstStyle>
          <a:p>
            <a:pPr marL="0" lvl="0">
              <a:lnSpc>
                <a:spcPct val="80000"/>
              </a:lnSpc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158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</p:bld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C94C6CE-6824-4E7E-ACEC-D73C4FED998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50000"/>
              <a:lumOff val="50000"/>
              <a:alpha val="10000"/>
            </a:schemeClr>
          </a:solidFill>
        </p:spPr>
        <p:txBody>
          <a:bodyPr wrap="square">
            <a:noAutofit/>
          </a:bodyPr>
          <a:lstStyle>
            <a:lvl1pPr>
              <a:defRPr lang="en-US" sz="1400"/>
            </a:lvl1pPr>
          </a:lstStyle>
          <a:p>
            <a:pPr marL="0" lv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174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A436020-CB89-4404-BA9A-AFB773C91A8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81750" y="0"/>
            <a:ext cx="4705350" cy="5124450"/>
          </a:xfrm>
          <a:custGeom>
            <a:avLst/>
            <a:gdLst>
              <a:gd name="connsiteX0" fmla="*/ 0 w 4705350"/>
              <a:gd name="connsiteY0" fmla="*/ 0 h 5676900"/>
              <a:gd name="connsiteX1" fmla="*/ 4705350 w 4705350"/>
              <a:gd name="connsiteY1" fmla="*/ 0 h 5676900"/>
              <a:gd name="connsiteX2" fmla="*/ 4705350 w 4705350"/>
              <a:gd name="connsiteY2" fmla="*/ 5676900 h 5676900"/>
              <a:gd name="connsiteX3" fmla="*/ 0 w 4705350"/>
              <a:gd name="connsiteY3" fmla="*/ 5676900 h 5676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05350" h="5676900">
                <a:moveTo>
                  <a:pt x="0" y="0"/>
                </a:moveTo>
                <a:lnTo>
                  <a:pt x="4705350" y="0"/>
                </a:lnTo>
                <a:lnTo>
                  <a:pt x="4705350" y="5676900"/>
                </a:lnTo>
                <a:lnTo>
                  <a:pt x="0" y="56769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699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799853D-67E4-48FB-9BD4-E36C3155269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667501" y="512066"/>
            <a:ext cx="4279900" cy="6345934"/>
          </a:xfrm>
          <a:custGeom>
            <a:avLst/>
            <a:gdLst>
              <a:gd name="connsiteX0" fmla="*/ 0 w 4279900"/>
              <a:gd name="connsiteY0" fmla="*/ 0 h 6345934"/>
              <a:gd name="connsiteX1" fmla="*/ 4279900 w 4279900"/>
              <a:gd name="connsiteY1" fmla="*/ 0 h 6345934"/>
              <a:gd name="connsiteX2" fmla="*/ 4279900 w 4279900"/>
              <a:gd name="connsiteY2" fmla="*/ 6345934 h 6345934"/>
              <a:gd name="connsiteX3" fmla="*/ 0 w 4279900"/>
              <a:gd name="connsiteY3" fmla="*/ 6345934 h 6345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79900" h="6345934">
                <a:moveTo>
                  <a:pt x="0" y="0"/>
                </a:moveTo>
                <a:lnTo>
                  <a:pt x="4279900" y="0"/>
                </a:lnTo>
                <a:lnTo>
                  <a:pt x="4279900" y="6345934"/>
                </a:lnTo>
                <a:lnTo>
                  <a:pt x="0" y="634593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986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260CF49-A895-4D8D-AB71-BA78CD37BE1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753109" y="2153265"/>
            <a:ext cx="8438891" cy="4704735"/>
          </a:xfrm>
          <a:custGeom>
            <a:avLst/>
            <a:gdLst>
              <a:gd name="connsiteX0" fmla="*/ 149875 w 8438891"/>
              <a:gd name="connsiteY0" fmla="*/ 0 h 4704735"/>
              <a:gd name="connsiteX1" fmla="*/ 8438891 w 8438891"/>
              <a:gd name="connsiteY1" fmla="*/ 0 h 4704735"/>
              <a:gd name="connsiteX2" fmla="*/ 8438891 w 8438891"/>
              <a:gd name="connsiteY2" fmla="*/ 4704735 h 4704735"/>
              <a:gd name="connsiteX3" fmla="*/ 0 w 8438891"/>
              <a:gd name="connsiteY3" fmla="*/ 4704735 h 4704735"/>
              <a:gd name="connsiteX4" fmla="*/ 0 w 8438891"/>
              <a:gd name="connsiteY4" fmla="*/ 149875 h 4704735"/>
              <a:gd name="connsiteX5" fmla="*/ 149875 w 8438891"/>
              <a:gd name="connsiteY5" fmla="*/ 0 h 4704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438891" h="4704735">
                <a:moveTo>
                  <a:pt x="149875" y="0"/>
                </a:moveTo>
                <a:lnTo>
                  <a:pt x="8438891" y="0"/>
                </a:lnTo>
                <a:lnTo>
                  <a:pt x="8438891" y="4704735"/>
                </a:lnTo>
                <a:lnTo>
                  <a:pt x="0" y="4704735"/>
                </a:lnTo>
                <a:lnTo>
                  <a:pt x="0" y="149875"/>
                </a:lnTo>
                <a:cubicBezTo>
                  <a:pt x="0" y="67101"/>
                  <a:pt x="67101" y="0"/>
                  <a:pt x="14987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284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C94C6CE-6824-4E7E-ACEC-D73C4FED998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9296400"/>
            <a:ext cx="12192000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879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0C2D80BE-F2CA-4B88-89C5-459C4B1442C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013707" y="489109"/>
            <a:ext cx="1107740" cy="1107740"/>
          </a:xfrm>
          <a:custGeom>
            <a:avLst/>
            <a:gdLst>
              <a:gd name="connsiteX0" fmla="*/ 553870 w 1107740"/>
              <a:gd name="connsiteY0" fmla="*/ 0 h 1107740"/>
              <a:gd name="connsiteX1" fmla="*/ 1107740 w 1107740"/>
              <a:gd name="connsiteY1" fmla="*/ 553870 h 1107740"/>
              <a:gd name="connsiteX2" fmla="*/ 553870 w 1107740"/>
              <a:gd name="connsiteY2" fmla="*/ 1107740 h 1107740"/>
              <a:gd name="connsiteX3" fmla="*/ 0 w 1107740"/>
              <a:gd name="connsiteY3" fmla="*/ 553870 h 1107740"/>
              <a:gd name="connsiteX4" fmla="*/ 553870 w 1107740"/>
              <a:gd name="connsiteY4" fmla="*/ 0 h 1107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7740" h="1107740">
                <a:moveTo>
                  <a:pt x="553870" y="0"/>
                </a:moveTo>
                <a:cubicBezTo>
                  <a:pt x="859764" y="0"/>
                  <a:pt x="1107740" y="247976"/>
                  <a:pt x="1107740" y="553870"/>
                </a:cubicBezTo>
                <a:cubicBezTo>
                  <a:pt x="1107740" y="859764"/>
                  <a:pt x="859764" y="1107740"/>
                  <a:pt x="553870" y="1107740"/>
                </a:cubicBezTo>
                <a:cubicBezTo>
                  <a:pt x="247976" y="1107740"/>
                  <a:pt x="0" y="859764"/>
                  <a:pt x="0" y="553870"/>
                </a:cubicBezTo>
                <a:cubicBezTo>
                  <a:pt x="0" y="247976"/>
                  <a:pt x="247976" y="0"/>
                  <a:pt x="55387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000"/>
            </a:lvl1pPr>
          </a:lstStyle>
          <a:p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C610BA99-9BF1-40F5-B7CE-9B055D5FCDB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652783" y="1369249"/>
            <a:ext cx="1025608" cy="1025608"/>
          </a:xfrm>
          <a:custGeom>
            <a:avLst/>
            <a:gdLst>
              <a:gd name="connsiteX0" fmla="*/ 553870 w 1107740"/>
              <a:gd name="connsiteY0" fmla="*/ 0 h 1107740"/>
              <a:gd name="connsiteX1" fmla="*/ 1107740 w 1107740"/>
              <a:gd name="connsiteY1" fmla="*/ 553870 h 1107740"/>
              <a:gd name="connsiteX2" fmla="*/ 553870 w 1107740"/>
              <a:gd name="connsiteY2" fmla="*/ 1107740 h 1107740"/>
              <a:gd name="connsiteX3" fmla="*/ 0 w 1107740"/>
              <a:gd name="connsiteY3" fmla="*/ 553870 h 1107740"/>
              <a:gd name="connsiteX4" fmla="*/ 553870 w 1107740"/>
              <a:gd name="connsiteY4" fmla="*/ 0 h 1107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7740" h="1107740">
                <a:moveTo>
                  <a:pt x="553870" y="0"/>
                </a:moveTo>
                <a:cubicBezTo>
                  <a:pt x="859764" y="0"/>
                  <a:pt x="1107740" y="247976"/>
                  <a:pt x="1107740" y="553870"/>
                </a:cubicBezTo>
                <a:cubicBezTo>
                  <a:pt x="1107740" y="859764"/>
                  <a:pt x="859764" y="1107740"/>
                  <a:pt x="553870" y="1107740"/>
                </a:cubicBezTo>
                <a:cubicBezTo>
                  <a:pt x="247976" y="1107740"/>
                  <a:pt x="0" y="859764"/>
                  <a:pt x="0" y="553870"/>
                </a:cubicBezTo>
                <a:cubicBezTo>
                  <a:pt x="0" y="247976"/>
                  <a:pt x="247976" y="0"/>
                  <a:pt x="55387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000"/>
            </a:lvl1pPr>
          </a:lstStyle>
          <a:p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104F9F25-65D0-46EA-A3D0-1B69769EDEA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487715" y="3691287"/>
            <a:ext cx="1632856" cy="1632856"/>
          </a:xfrm>
          <a:custGeom>
            <a:avLst/>
            <a:gdLst>
              <a:gd name="connsiteX0" fmla="*/ 553870 w 1107740"/>
              <a:gd name="connsiteY0" fmla="*/ 0 h 1107740"/>
              <a:gd name="connsiteX1" fmla="*/ 1107740 w 1107740"/>
              <a:gd name="connsiteY1" fmla="*/ 553870 h 1107740"/>
              <a:gd name="connsiteX2" fmla="*/ 553870 w 1107740"/>
              <a:gd name="connsiteY2" fmla="*/ 1107740 h 1107740"/>
              <a:gd name="connsiteX3" fmla="*/ 0 w 1107740"/>
              <a:gd name="connsiteY3" fmla="*/ 553870 h 1107740"/>
              <a:gd name="connsiteX4" fmla="*/ 553870 w 1107740"/>
              <a:gd name="connsiteY4" fmla="*/ 0 h 1107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7740" h="1107740">
                <a:moveTo>
                  <a:pt x="553870" y="0"/>
                </a:moveTo>
                <a:cubicBezTo>
                  <a:pt x="859764" y="0"/>
                  <a:pt x="1107740" y="247976"/>
                  <a:pt x="1107740" y="553870"/>
                </a:cubicBezTo>
                <a:cubicBezTo>
                  <a:pt x="1107740" y="859764"/>
                  <a:pt x="859764" y="1107740"/>
                  <a:pt x="553870" y="1107740"/>
                </a:cubicBezTo>
                <a:cubicBezTo>
                  <a:pt x="247976" y="1107740"/>
                  <a:pt x="0" y="859764"/>
                  <a:pt x="0" y="553870"/>
                </a:cubicBezTo>
                <a:cubicBezTo>
                  <a:pt x="0" y="247976"/>
                  <a:pt x="247976" y="0"/>
                  <a:pt x="55387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000"/>
            </a:lvl1pPr>
          </a:lstStyle>
          <a:p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2B6C40C5-43D4-4826-A870-D97485C6C2A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311057" y="4678056"/>
            <a:ext cx="721258" cy="721258"/>
          </a:xfrm>
          <a:custGeom>
            <a:avLst/>
            <a:gdLst>
              <a:gd name="connsiteX0" fmla="*/ 553870 w 1107740"/>
              <a:gd name="connsiteY0" fmla="*/ 0 h 1107740"/>
              <a:gd name="connsiteX1" fmla="*/ 1107740 w 1107740"/>
              <a:gd name="connsiteY1" fmla="*/ 553870 h 1107740"/>
              <a:gd name="connsiteX2" fmla="*/ 553870 w 1107740"/>
              <a:gd name="connsiteY2" fmla="*/ 1107740 h 1107740"/>
              <a:gd name="connsiteX3" fmla="*/ 0 w 1107740"/>
              <a:gd name="connsiteY3" fmla="*/ 553870 h 1107740"/>
              <a:gd name="connsiteX4" fmla="*/ 553870 w 1107740"/>
              <a:gd name="connsiteY4" fmla="*/ 0 h 1107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7740" h="1107740">
                <a:moveTo>
                  <a:pt x="553870" y="0"/>
                </a:moveTo>
                <a:cubicBezTo>
                  <a:pt x="859764" y="0"/>
                  <a:pt x="1107740" y="247976"/>
                  <a:pt x="1107740" y="553870"/>
                </a:cubicBezTo>
                <a:cubicBezTo>
                  <a:pt x="1107740" y="859764"/>
                  <a:pt x="859764" y="1107740"/>
                  <a:pt x="553870" y="1107740"/>
                </a:cubicBezTo>
                <a:cubicBezTo>
                  <a:pt x="247976" y="1107740"/>
                  <a:pt x="0" y="859764"/>
                  <a:pt x="0" y="553870"/>
                </a:cubicBezTo>
                <a:cubicBezTo>
                  <a:pt x="0" y="247976"/>
                  <a:pt x="247976" y="0"/>
                  <a:pt x="55387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000"/>
            </a:lvl1pPr>
          </a:lstStyle>
          <a:p>
            <a:endParaRPr lang="en-US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702E367B-CE8E-4D1F-978D-9E13E40FB56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696641" y="1272105"/>
            <a:ext cx="498638" cy="498638"/>
          </a:xfrm>
          <a:custGeom>
            <a:avLst/>
            <a:gdLst>
              <a:gd name="connsiteX0" fmla="*/ 553870 w 1107740"/>
              <a:gd name="connsiteY0" fmla="*/ 0 h 1107740"/>
              <a:gd name="connsiteX1" fmla="*/ 1107740 w 1107740"/>
              <a:gd name="connsiteY1" fmla="*/ 553870 h 1107740"/>
              <a:gd name="connsiteX2" fmla="*/ 553870 w 1107740"/>
              <a:gd name="connsiteY2" fmla="*/ 1107740 h 1107740"/>
              <a:gd name="connsiteX3" fmla="*/ 0 w 1107740"/>
              <a:gd name="connsiteY3" fmla="*/ 553870 h 1107740"/>
              <a:gd name="connsiteX4" fmla="*/ 553870 w 1107740"/>
              <a:gd name="connsiteY4" fmla="*/ 0 h 1107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7740" h="1107740">
                <a:moveTo>
                  <a:pt x="553870" y="0"/>
                </a:moveTo>
                <a:cubicBezTo>
                  <a:pt x="859764" y="0"/>
                  <a:pt x="1107740" y="247976"/>
                  <a:pt x="1107740" y="553870"/>
                </a:cubicBezTo>
                <a:cubicBezTo>
                  <a:pt x="1107740" y="859764"/>
                  <a:pt x="859764" y="1107740"/>
                  <a:pt x="553870" y="1107740"/>
                </a:cubicBezTo>
                <a:cubicBezTo>
                  <a:pt x="247976" y="1107740"/>
                  <a:pt x="0" y="859764"/>
                  <a:pt x="0" y="553870"/>
                </a:cubicBezTo>
                <a:cubicBezTo>
                  <a:pt x="0" y="247976"/>
                  <a:pt x="247976" y="0"/>
                  <a:pt x="55387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000"/>
            </a:lvl1pPr>
          </a:lstStyle>
          <a:p>
            <a:endParaRPr lang="en-US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AF47D7F0-6301-4A04-80C7-65DA1C89A88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187543" y="814484"/>
            <a:ext cx="1413880" cy="1413880"/>
          </a:xfrm>
          <a:custGeom>
            <a:avLst/>
            <a:gdLst>
              <a:gd name="connsiteX0" fmla="*/ 553870 w 1107740"/>
              <a:gd name="connsiteY0" fmla="*/ 0 h 1107740"/>
              <a:gd name="connsiteX1" fmla="*/ 1107740 w 1107740"/>
              <a:gd name="connsiteY1" fmla="*/ 553870 h 1107740"/>
              <a:gd name="connsiteX2" fmla="*/ 553870 w 1107740"/>
              <a:gd name="connsiteY2" fmla="*/ 1107740 h 1107740"/>
              <a:gd name="connsiteX3" fmla="*/ 0 w 1107740"/>
              <a:gd name="connsiteY3" fmla="*/ 553870 h 1107740"/>
              <a:gd name="connsiteX4" fmla="*/ 553870 w 1107740"/>
              <a:gd name="connsiteY4" fmla="*/ 0 h 1107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7740" h="1107740">
                <a:moveTo>
                  <a:pt x="553870" y="0"/>
                </a:moveTo>
                <a:cubicBezTo>
                  <a:pt x="859764" y="0"/>
                  <a:pt x="1107740" y="247976"/>
                  <a:pt x="1107740" y="553870"/>
                </a:cubicBezTo>
                <a:cubicBezTo>
                  <a:pt x="1107740" y="859764"/>
                  <a:pt x="859764" y="1107740"/>
                  <a:pt x="553870" y="1107740"/>
                </a:cubicBezTo>
                <a:cubicBezTo>
                  <a:pt x="247976" y="1107740"/>
                  <a:pt x="0" y="859764"/>
                  <a:pt x="0" y="553870"/>
                </a:cubicBezTo>
                <a:cubicBezTo>
                  <a:pt x="0" y="247976"/>
                  <a:pt x="247976" y="0"/>
                  <a:pt x="55387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000"/>
            </a:lvl1pPr>
          </a:lstStyle>
          <a:p>
            <a:endParaRPr lang="en-US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94026357-2641-477C-A3C8-1AFFE7CFC1D5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998224" y="4086315"/>
            <a:ext cx="792292" cy="792292"/>
          </a:xfrm>
          <a:custGeom>
            <a:avLst/>
            <a:gdLst>
              <a:gd name="connsiteX0" fmla="*/ 553870 w 1107740"/>
              <a:gd name="connsiteY0" fmla="*/ 0 h 1107740"/>
              <a:gd name="connsiteX1" fmla="*/ 1107740 w 1107740"/>
              <a:gd name="connsiteY1" fmla="*/ 553870 h 1107740"/>
              <a:gd name="connsiteX2" fmla="*/ 553870 w 1107740"/>
              <a:gd name="connsiteY2" fmla="*/ 1107740 h 1107740"/>
              <a:gd name="connsiteX3" fmla="*/ 0 w 1107740"/>
              <a:gd name="connsiteY3" fmla="*/ 553870 h 1107740"/>
              <a:gd name="connsiteX4" fmla="*/ 553870 w 1107740"/>
              <a:gd name="connsiteY4" fmla="*/ 0 h 1107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7740" h="1107740">
                <a:moveTo>
                  <a:pt x="553870" y="0"/>
                </a:moveTo>
                <a:cubicBezTo>
                  <a:pt x="859764" y="0"/>
                  <a:pt x="1107740" y="247976"/>
                  <a:pt x="1107740" y="553870"/>
                </a:cubicBezTo>
                <a:cubicBezTo>
                  <a:pt x="1107740" y="859764"/>
                  <a:pt x="859764" y="1107740"/>
                  <a:pt x="553870" y="1107740"/>
                </a:cubicBezTo>
                <a:cubicBezTo>
                  <a:pt x="247976" y="1107740"/>
                  <a:pt x="0" y="859764"/>
                  <a:pt x="0" y="553870"/>
                </a:cubicBezTo>
                <a:cubicBezTo>
                  <a:pt x="0" y="247976"/>
                  <a:pt x="247976" y="0"/>
                  <a:pt x="55387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0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13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2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2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9" presetClass="entr" presetSubtype="0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9" presetClass="entr" presetSubtype="0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4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AEC66D3-4EB6-4878-802C-8C35CC9C1D6E}"/>
              </a:ext>
            </a:extLst>
          </p:cNvPr>
          <p:cNvSpPr/>
          <p:nvPr userDrawn="1"/>
        </p:nvSpPr>
        <p:spPr>
          <a:xfrm>
            <a:off x="11422381" y="2066924"/>
            <a:ext cx="769619" cy="2905125"/>
          </a:xfrm>
          <a:prstGeom prst="rect">
            <a:avLst/>
          </a:prstGeom>
          <a:solidFill>
            <a:srgbClr val="F6F7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FAF40D64-B1FC-46EB-9F01-C4E6831AE5F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124950" y="1028700"/>
            <a:ext cx="3067050" cy="1771650"/>
          </a:xfrm>
          <a:custGeom>
            <a:avLst/>
            <a:gdLst>
              <a:gd name="connsiteX0" fmla="*/ 104775 w 3067050"/>
              <a:gd name="connsiteY0" fmla="*/ 0 h 1771650"/>
              <a:gd name="connsiteX1" fmla="*/ 3067050 w 3067050"/>
              <a:gd name="connsiteY1" fmla="*/ 0 h 1771650"/>
              <a:gd name="connsiteX2" fmla="*/ 3067050 w 3067050"/>
              <a:gd name="connsiteY2" fmla="*/ 1771650 h 1771650"/>
              <a:gd name="connsiteX3" fmla="*/ 104775 w 3067050"/>
              <a:gd name="connsiteY3" fmla="*/ 1771650 h 1771650"/>
              <a:gd name="connsiteX4" fmla="*/ 0 w 3067050"/>
              <a:gd name="connsiteY4" fmla="*/ 1666875 h 1771650"/>
              <a:gd name="connsiteX5" fmla="*/ 0 w 3067050"/>
              <a:gd name="connsiteY5" fmla="*/ 104775 h 1771650"/>
              <a:gd name="connsiteX6" fmla="*/ 104775 w 3067050"/>
              <a:gd name="connsiteY6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67050" h="1771650">
                <a:moveTo>
                  <a:pt x="104775" y="0"/>
                </a:moveTo>
                <a:lnTo>
                  <a:pt x="3067050" y="0"/>
                </a:lnTo>
                <a:lnTo>
                  <a:pt x="3067050" y="1771650"/>
                </a:lnTo>
                <a:lnTo>
                  <a:pt x="104775" y="1771650"/>
                </a:lnTo>
                <a:cubicBezTo>
                  <a:pt x="46909" y="1771650"/>
                  <a:pt x="0" y="1724741"/>
                  <a:pt x="0" y="1666875"/>
                </a:cubicBezTo>
                <a:lnTo>
                  <a:pt x="0" y="104775"/>
                </a:lnTo>
                <a:cubicBezTo>
                  <a:pt x="0" y="46909"/>
                  <a:pt x="46909" y="0"/>
                  <a:pt x="10477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/>
            </a:lvl1pPr>
          </a:lstStyle>
          <a:p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7289A7C-B582-462A-9AC9-8DC9627F6C4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305550" y="3009900"/>
            <a:ext cx="5886450" cy="1181100"/>
          </a:xfrm>
          <a:custGeom>
            <a:avLst/>
            <a:gdLst>
              <a:gd name="connsiteX0" fmla="*/ 69850 w 5886450"/>
              <a:gd name="connsiteY0" fmla="*/ 0 h 1181100"/>
              <a:gd name="connsiteX1" fmla="*/ 5886450 w 5886450"/>
              <a:gd name="connsiteY1" fmla="*/ 0 h 1181100"/>
              <a:gd name="connsiteX2" fmla="*/ 5886450 w 5886450"/>
              <a:gd name="connsiteY2" fmla="*/ 1181100 h 1181100"/>
              <a:gd name="connsiteX3" fmla="*/ 69850 w 5886450"/>
              <a:gd name="connsiteY3" fmla="*/ 1181100 h 1181100"/>
              <a:gd name="connsiteX4" fmla="*/ 0 w 5886450"/>
              <a:gd name="connsiteY4" fmla="*/ 1111250 h 1181100"/>
              <a:gd name="connsiteX5" fmla="*/ 0 w 5886450"/>
              <a:gd name="connsiteY5" fmla="*/ 69850 h 1181100"/>
              <a:gd name="connsiteX6" fmla="*/ 69850 w 5886450"/>
              <a:gd name="connsiteY6" fmla="*/ 0 h 1181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886450" h="1181100">
                <a:moveTo>
                  <a:pt x="69850" y="0"/>
                </a:moveTo>
                <a:lnTo>
                  <a:pt x="5886450" y="0"/>
                </a:lnTo>
                <a:lnTo>
                  <a:pt x="5886450" y="1181100"/>
                </a:lnTo>
                <a:lnTo>
                  <a:pt x="69850" y="1181100"/>
                </a:lnTo>
                <a:cubicBezTo>
                  <a:pt x="31273" y="1181100"/>
                  <a:pt x="0" y="1149827"/>
                  <a:pt x="0" y="1111250"/>
                </a:cubicBezTo>
                <a:lnTo>
                  <a:pt x="0" y="69850"/>
                </a:lnTo>
                <a:cubicBezTo>
                  <a:pt x="0" y="31273"/>
                  <a:pt x="31273" y="0"/>
                  <a:pt x="6985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/>
            </a:lvl1pPr>
          </a:lstStyle>
          <a:p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51A9C08A-2955-42BA-93FA-8CB0BD1EA8C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124950" y="4400550"/>
            <a:ext cx="3067050" cy="1181100"/>
          </a:xfrm>
          <a:custGeom>
            <a:avLst/>
            <a:gdLst>
              <a:gd name="connsiteX0" fmla="*/ 69850 w 3067050"/>
              <a:gd name="connsiteY0" fmla="*/ 0 h 1181100"/>
              <a:gd name="connsiteX1" fmla="*/ 3067050 w 3067050"/>
              <a:gd name="connsiteY1" fmla="*/ 0 h 1181100"/>
              <a:gd name="connsiteX2" fmla="*/ 3067050 w 3067050"/>
              <a:gd name="connsiteY2" fmla="*/ 1181100 h 1181100"/>
              <a:gd name="connsiteX3" fmla="*/ 69850 w 3067050"/>
              <a:gd name="connsiteY3" fmla="*/ 1181100 h 1181100"/>
              <a:gd name="connsiteX4" fmla="*/ 0 w 3067050"/>
              <a:gd name="connsiteY4" fmla="*/ 1111250 h 1181100"/>
              <a:gd name="connsiteX5" fmla="*/ 0 w 3067050"/>
              <a:gd name="connsiteY5" fmla="*/ 69850 h 1181100"/>
              <a:gd name="connsiteX6" fmla="*/ 69850 w 3067050"/>
              <a:gd name="connsiteY6" fmla="*/ 0 h 1181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67050" h="1181100">
                <a:moveTo>
                  <a:pt x="69850" y="0"/>
                </a:moveTo>
                <a:lnTo>
                  <a:pt x="3067050" y="0"/>
                </a:lnTo>
                <a:lnTo>
                  <a:pt x="3067050" y="1181100"/>
                </a:lnTo>
                <a:lnTo>
                  <a:pt x="69850" y="1181100"/>
                </a:lnTo>
                <a:cubicBezTo>
                  <a:pt x="31273" y="1181100"/>
                  <a:pt x="0" y="1149827"/>
                  <a:pt x="0" y="1111250"/>
                </a:cubicBezTo>
                <a:lnTo>
                  <a:pt x="0" y="69850"/>
                </a:lnTo>
                <a:cubicBezTo>
                  <a:pt x="0" y="31273"/>
                  <a:pt x="31273" y="0"/>
                  <a:pt x="6985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/>
            </a:lvl1pPr>
          </a:lstStyle>
          <a:p>
            <a:endParaRPr lang="en-US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D7B89BE2-A313-4F35-A247-1F9A7F7A3C1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486400" y="4400550"/>
            <a:ext cx="3409950" cy="1181100"/>
          </a:xfrm>
          <a:custGeom>
            <a:avLst/>
            <a:gdLst>
              <a:gd name="connsiteX0" fmla="*/ 69850 w 3409950"/>
              <a:gd name="connsiteY0" fmla="*/ 0 h 1181100"/>
              <a:gd name="connsiteX1" fmla="*/ 3340100 w 3409950"/>
              <a:gd name="connsiteY1" fmla="*/ 0 h 1181100"/>
              <a:gd name="connsiteX2" fmla="*/ 3409950 w 3409950"/>
              <a:gd name="connsiteY2" fmla="*/ 69850 h 1181100"/>
              <a:gd name="connsiteX3" fmla="*/ 3409950 w 3409950"/>
              <a:gd name="connsiteY3" fmla="*/ 1111250 h 1181100"/>
              <a:gd name="connsiteX4" fmla="*/ 3340100 w 3409950"/>
              <a:gd name="connsiteY4" fmla="*/ 1181100 h 1181100"/>
              <a:gd name="connsiteX5" fmla="*/ 69850 w 3409950"/>
              <a:gd name="connsiteY5" fmla="*/ 1181100 h 1181100"/>
              <a:gd name="connsiteX6" fmla="*/ 0 w 3409950"/>
              <a:gd name="connsiteY6" fmla="*/ 1111250 h 1181100"/>
              <a:gd name="connsiteX7" fmla="*/ 0 w 3409950"/>
              <a:gd name="connsiteY7" fmla="*/ 69850 h 1181100"/>
              <a:gd name="connsiteX8" fmla="*/ 69850 w 3409950"/>
              <a:gd name="connsiteY8" fmla="*/ 0 h 1181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09950" h="1181100">
                <a:moveTo>
                  <a:pt x="69850" y="0"/>
                </a:moveTo>
                <a:lnTo>
                  <a:pt x="3340100" y="0"/>
                </a:lnTo>
                <a:cubicBezTo>
                  <a:pt x="3378677" y="0"/>
                  <a:pt x="3409950" y="31273"/>
                  <a:pt x="3409950" y="69850"/>
                </a:cubicBezTo>
                <a:lnTo>
                  <a:pt x="3409950" y="1111250"/>
                </a:lnTo>
                <a:cubicBezTo>
                  <a:pt x="3409950" y="1149827"/>
                  <a:pt x="3378677" y="1181100"/>
                  <a:pt x="3340100" y="1181100"/>
                </a:cubicBezTo>
                <a:lnTo>
                  <a:pt x="69850" y="1181100"/>
                </a:lnTo>
                <a:cubicBezTo>
                  <a:pt x="31273" y="1181100"/>
                  <a:pt x="0" y="1149827"/>
                  <a:pt x="0" y="1111250"/>
                </a:cubicBezTo>
                <a:lnTo>
                  <a:pt x="0" y="69850"/>
                </a:lnTo>
                <a:cubicBezTo>
                  <a:pt x="0" y="31273"/>
                  <a:pt x="31273" y="0"/>
                  <a:pt x="6985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/>
            </a:lvl1pPr>
          </a:lstStyle>
          <a:p>
            <a:endParaRPr lang="en-US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E6A9D275-7E53-4D2F-9500-0ED77C11A13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47850" y="4400550"/>
            <a:ext cx="3409950" cy="1181100"/>
          </a:xfrm>
          <a:custGeom>
            <a:avLst/>
            <a:gdLst>
              <a:gd name="connsiteX0" fmla="*/ 69850 w 3409950"/>
              <a:gd name="connsiteY0" fmla="*/ 0 h 1181100"/>
              <a:gd name="connsiteX1" fmla="*/ 3340100 w 3409950"/>
              <a:gd name="connsiteY1" fmla="*/ 0 h 1181100"/>
              <a:gd name="connsiteX2" fmla="*/ 3409950 w 3409950"/>
              <a:gd name="connsiteY2" fmla="*/ 69850 h 1181100"/>
              <a:gd name="connsiteX3" fmla="*/ 3409950 w 3409950"/>
              <a:gd name="connsiteY3" fmla="*/ 1111250 h 1181100"/>
              <a:gd name="connsiteX4" fmla="*/ 3340100 w 3409950"/>
              <a:gd name="connsiteY4" fmla="*/ 1181100 h 1181100"/>
              <a:gd name="connsiteX5" fmla="*/ 69850 w 3409950"/>
              <a:gd name="connsiteY5" fmla="*/ 1181100 h 1181100"/>
              <a:gd name="connsiteX6" fmla="*/ 0 w 3409950"/>
              <a:gd name="connsiteY6" fmla="*/ 1111250 h 1181100"/>
              <a:gd name="connsiteX7" fmla="*/ 0 w 3409950"/>
              <a:gd name="connsiteY7" fmla="*/ 69850 h 1181100"/>
              <a:gd name="connsiteX8" fmla="*/ 69850 w 3409950"/>
              <a:gd name="connsiteY8" fmla="*/ 0 h 1181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09950" h="1181100">
                <a:moveTo>
                  <a:pt x="69850" y="0"/>
                </a:moveTo>
                <a:lnTo>
                  <a:pt x="3340100" y="0"/>
                </a:lnTo>
                <a:cubicBezTo>
                  <a:pt x="3378677" y="0"/>
                  <a:pt x="3409950" y="31273"/>
                  <a:pt x="3409950" y="69850"/>
                </a:cubicBezTo>
                <a:lnTo>
                  <a:pt x="3409950" y="1111250"/>
                </a:lnTo>
                <a:cubicBezTo>
                  <a:pt x="3409950" y="1149827"/>
                  <a:pt x="3378677" y="1181100"/>
                  <a:pt x="3340100" y="1181100"/>
                </a:cubicBezTo>
                <a:lnTo>
                  <a:pt x="69850" y="1181100"/>
                </a:lnTo>
                <a:cubicBezTo>
                  <a:pt x="31273" y="1181100"/>
                  <a:pt x="0" y="1149827"/>
                  <a:pt x="0" y="1111250"/>
                </a:cubicBezTo>
                <a:lnTo>
                  <a:pt x="0" y="69850"/>
                </a:lnTo>
                <a:cubicBezTo>
                  <a:pt x="0" y="31273"/>
                  <a:pt x="31273" y="0"/>
                  <a:pt x="6985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211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/>
      <p:bldP spid="11" grpId="0"/>
      <p:bldP spid="13" grpId="0"/>
      <p:bldP spid="15" grpId="0"/>
      <p:bldP spid="16" grpId="0"/>
    </p:bldLst>
  </p:timing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EE250C2-1D1E-4736-824D-2B38975E55C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048000" cy="6858000"/>
          </a:xfrm>
          <a:custGeom>
            <a:avLst/>
            <a:gdLst>
              <a:gd name="connsiteX0" fmla="*/ 0 w 3048000"/>
              <a:gd name="connsiteY0" fmla="*/ 0 h 6858000"/>
              <a:gd name="connsiteX1" fmla="*/ 3048000 w 3048000"/>
              <a:gd name="connsiteY1" fmla="*/ 0 h 6858000"/>
              <a:gd name="connsiteX2" fmla="*/ 3048000 w 3048000"/>
              <a:gd name="connsiteY2" fmla="*/ 6858000 h 6858000"/>
              <a:gd name="connsiteX3" fmla="*/ 0 w 3048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6858000">
                <a:moveTo>
                  <a:pt x="0" y="0"/>
                </a:moveTo>
                <a:lnTo>
                  <a:pt x="3048000" y="0"/>
                </a:lnTo>
                <a:lnTo>
                  <a:pt x="3048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/>
            </a:lvl1pPr>
          </a:lstStyle>
          <a:p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9984890-8115-4937-9549-78F04D59859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048000" y="0"/>
            <a:ext cx="3048000" cy="6858000"/>
          </a:xfrm>
          <a:custGeom>
            <a:avLst/>
            <a:gdLst>
              <a:gd name="connsiteX0" fmla="*/ 0 w 3048000"/>
              <a:gd name="connsiteY0" fmla="*/ 0 h 6858000"/>
              <a:gd name="connsiteX1" fmla="*/ 3048000 w 3048000"/>
              <a:gd name="connsiteY1" fmla="*/ 0 h 6858000"/>
              <a:gd name="connsiteX2" fmla="*/ 3048000 w 3048000"/>
              <a:gd name="connsiteY2" fmla="*/ 6858000 h 6858000"/>
              <a:gd name="connsiteX3" fmla="*/ 0 w 3048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6858000">
                <a:moveTo>
                  <a:pt x="0" y="0"/>
                </a:moveTo>
                <a:lnTo>
                  <a:pt x="3048000" y="0"/>
                </a:lnTo>
                <a:lnTo>
                  <a:pt x="3048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/>
            </a:lvl1pPr>
          </a:lstStyle>
          <a:p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8CCF7F0-63BD-44BA-BEDD-F6D5629D9A8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3048000" cy="6858000"/>
          </a:xfrm>
          <a:custGeom>
            <a:avLst/>
            <a:gdLst>
              <a:gd name="connsiteX0" fmla="*/ 0 w 3048000"/>
              <a:gd name="connsiteY0" fmla="*/ 0 h 6858000"/>
              <a:gd name="connsiteX1" fmla="*/ 3048000 w 3048000"/>
              <a:gd name="connsiteY1" fmla="*/ 0 h 6858000"/>
              <a:gd name="connsiteX2" fmla="*/ 3048000 w 3048000"/>
              <a:gd name="connsiteY2" fmla="*/ 6858000 h 6858000"/>
              <a:gd name="connsiteX3" fmla="*/ 0 w 3048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6858000">
                <a:moveTo>
                  <a:pt x="0" y="0"/>
                </a:moveTo>
                <a:lnTo>
                  <a:pt x="3048000" y="0"/>
                </a:lnTo>
                <a:lnTo>
                  <a:pt x="3048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/>
            </a:lvl1pPr>
          </a:lstStyle>
          <a:p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6782F9B-A12B-48C3-A3FA-070F10F0F15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144000" y="0"/>
            <a:ext cx="3048000" cy="6858000"/>
          </a:xfrm>
          <a:custGeom>
            <a:avLst/>
            <a:gdLst>
              <a:gd name="connsiteX0" fmla="*/ 0 w 3048000"/>
              <a:gd name="connsiteY0" fmla="*/ 0 h 6858000"/>
              <a:gd name="connsiteX1" fmla="*/ 3048000 w 3048000"/>
              <a:gd name="connsiteY1" fmla="*/ 0 h 6858000"/>
              <a:gd name="connsiteX2" fmla="*/ 3048000 w 3048000"/>
              <a:gd name="connsiteY2" fmla="*/ 6858000 h 6858000"/>
              <a:gd name="connsiteX3" fmla="*/ 0 w 3048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6858000">
                <a:moveTo>
                  <a:pt x="0" y="0"/>
                </a:moveTo>
                <a:lnTo>
                  <a:pt x="3048000" y="0"/>
                </a:lnTo>
                <a:lnTo>
                  <a:pt x="3048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385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125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25" accel="100000" fill="hold">
                                          <p:stCondLst>
                                            <p:cond delay="112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35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50" accel="100000" fill="hold">
                                          <p:stCondLst>
                                            <p:cond delay="13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575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75" accel="100000" fill="hold">
                                          <p:stCondLst>
                                            <p:cond delay="157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D5DF1276-9CA7-49D8-B530-09AED1B2338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516852" y="2031095"/>
            <a:ext cx="2759883" cy="3150506"/>
          </a:xfrm>
          <a:custGeom>
            <a:avLst/>
            <a:gdLst>
              <a:gd name="connsiteX0" fmla="*/ 0 w 2759883"/>
              <a:gd name="connsiteY0" fmla="*/ 0 h 3673021"/>
              <a:gd name="connsiteX1" fmla="*/ 2759883 w 2759883"/>
              <a:gd name="connsiteY1" fmla="*/ 0 h 3673021"/>
              <a:gd name="connsiteX2" fmla="*/ 2759883 w 2759883"/>
              <a:gd name="connsiteY2" fmla="*/ 3673021 h 3673021"/>
              <a:gd name="connsiteX3" fmla="*/ 0 w 2759883"/>
              <a:gd name="connsiteY3" fmla="*/ 3673021 h 3673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59883" h="3673021">
                <a:moveTo>
                  <a:pt x="0" y="0"/>
                </a:moveTo>
                <a:lnTo>
                  <a:pt x="2759883" y="0"/>
                </a:lnTo>
                <a:lnTo>
                  <a:pt x="2759883" y="3673021"/>
                </a:lnTo>
                <a:lnTo>
                  <a:pt x="0" y="3673021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/>
            </a:lvl1pPr>
          </a:lstStyle>
          <a:p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74683A8D-E8E4-4A38-BD33-6C25834B795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716057" y="2031095"/>
            <a:ext cx="2759883" cy="3150506"/>
          </a:xfrm>
          <a:custGeom>
            <a:avLst/>
            <a:gdLst>
              <a:gd name="connsiteX0" fmla="*/ 0 w 2759883"/>
              <a:gd name="connsiteY0" fmla="*/ 0 h 3673021"/>
              <a:gd name="connsiteX1" fmla="*/ 2759883 w 2759883"/>
              <a:gd name="connsiteY1" fmla="*/ 0 h 3673021"/>
              <a:gd name="connsiteX2" fmla="*/ 2759883 w 2759883"/>
              <a:gd name="connsiteY2" fmla="*/ 3673021 h 3673021"/>
              <a:gd name="connsiteX3" fmla="*/ 0 w 2759883"/>
              <a:gd name="connsiteY3" fmla="*/ 3673021 h 3673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59883" h="3673021">
                <a:moveTo>
                  <a:pt x="0" y="0"/>
                </a:moveTo>
                <a:lnTo>
                  <a:pt x="2759883" y="0"/>
                </a:lnTo>
                <a:lnTo>
                  <a:pt x="2759883" y="3673021"/>
                </a:lnTo>
                <a:lnTo>
                  <a:pt x="0" y="3673021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/>
            </a:lvl1pPr>
          </a:lstStyle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4B2B8DD-FDBE-4E72-8BD8-5998268B595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915265" y="2031095"/>
            <a:ext cx="2759883" cy="3150506"/>
          </a:xfrm>
          <a:custGeom>
            <a:avLst/>
            <a:gdLst>
              <a:gd name="connsiteX0" fmla="*/ 0 w 2759883"/>
              <a:gd name="connsiteY0" fmla="*/ 0 h 3673021"/>
              <a:gd name="connsiteX1" fmla="*/ 2759883 w 2759883"/>
              <a:gd name="connsiteY1" fmla="*/ 0 h 3673021"/>
              <a:gd name="connsiteX2" fmla="*/ 2759883 w 2759883"/>
              <a:gd name="connsiteY2" fmla="*/ 3673021 h 3673021"/>
              <a:gd name="connsiteX3" fmla="*/ 0 w 2759883"/>
              <a:gd name="connsiteY3" fmla="*/ 3673021 h 3673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59883" h="3673021">
                <a:moveTo>
                  <a:pt x="0" y="0"/>
                </a:moveTo>
                <a:lnTo>
                  <a:pt x="2759883" y="0"/>
                </a:lnTo>
                <a:lnTo>
                  <a:pt x="2759883" y="3673021"/>
                </a:lnTo>
                <a:lnTo>
                  <a:pt x="0" y="3673021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358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BB2FF49F-F64E-43EC-8043-7B05E985905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10350" y="1447800"/>
            <a:ext cx="3962400" cy="3962400"/>
          </a:xfrm>
          <a:custGeom>
            <a:avLst/>
            <a:gdLst>
              <a:gd name="connsiteX0" fmla="*/ 374645 w 3962400"/>
              <a:gd name="connsiteY0" fmla="*/ 0 h 3962400"/>
              <a:gd name="connsiteX1" fmla="*/ 3587755 w 3962400"/>
              <a:gd name="connsiteY1" fmla="*/ 0 h 3962400"/>
              <a:gd name="connsiteX2" fmla="*/ 3962400 w 3962400"/>
              <a:gd name="connsiteY2" fmla="*/ 374645 h 3962400"/>
              <a:gd name="connsiteX3" fmla="*/ 3962400 w 3962400"/>
              <a:gd name="connsiteY3" fmla="*/ 3587755 h 3962400"/>
              <a:gd name="connsiteX4" fmla="*/ 3587755 w 3962400"/>
              <a:gd name="connsiteY4" fmla="*/ 3962400 h 3962400"/>
              <a:gd name="connsiteX5" fmla="*/ 374645 w 3962400"/>
              <a:gd name="connsiteY5" fmla="*/ 3962400 h 3962400"/>
              <a:gd name="connsiteX6" fmla="*/ 0 w 3962400"/>
              <a:gd name="connsiteY6" fmla="*/ 3587755 h 3962400"/>
              <a:gd name="connsiteX7" fmla="*/ 0 w 3962400"/>
              <a:gd name="connsiteY7" fmla="*/ 374645 h 3962400"/>
              <a:gd name="connsiteX8" fmla="*/ 374645 w 3962400"/>
              <a:gd name="connsiteY8" fmla="*/ 0 h 396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62400" h="3962400">
                <a:moveTo>
                  <a:pt x="374645" y="0"/>
                </a:moveTo>
                <a:lnTo>
                  <a:pt x="3587755" y="0"/>
                </a:lnTo>
                <a:cubicBezTo>
                  <a:pt x="3794666" y="0"/>
                  <a:pt x="3962400" y="167734"/>
                  <a:pt x="3962400" y="374645"/>
                </a:cubicBezTo>
                <a:lnTo>
                  <a:pt x="3962400" y="3587755"/>
                </a:lnTo>
                <a:cubicBezTo>
                  <a:pt x="3962400" y="3794666"/>
                  <a:pt x="3794666" y="3962400"/>
                  <a:pt x="3587755" y="3962400"/>
                </a:cubicBezTo>
                <a:lnTo>
                  <a:pt x="374645" y="3962400"/>
                </a:lnTo>
                <a:cubicBezTo>
                  <a:pt x="167734" y="3962400"/>
                  <a:pt x="0" y="3794666"/>
                  <a:pt x="0" y="3587755"/>
                </a:cubicBezTo>
                <a:lnTo>
                  <a:pt x="0" y="374645"/>
                </a:lnTo>
                <a:cubicBezTo>
                  <a:pt x="0" y="167734"/>
                  <a:pt x="167734" y="0"/>
                  <a:pt x="37464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351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3579082C-8EEF-4E68-A5B0-5C0DEFD82C4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32297" y="1895475"/>
            <a:ext cx="1771650" cy="1771650"/>
          </a:xfrm>
          <a:custGeom>
            <a:avLst/>
            <a:gdLst>
              <a:gd name="connsiteX0" fmla="*/ 885825 w 1771650"/>
              <a:gd name="connsiteY0" fmla="*/ 0 h 1771650"/>
              <a:gd name="connsiteX1" fmla="*/ 1771650 w 1771650"/>
              <a:gd name="connsiteY1" fmla="*/ 885825 h 1771650"/>
              <a:gd name="connsiteX2" fmla="*/ 885825 w 1771650"/>
              <a:gd name="connsiteY2" fmla="*/ 1771650 h 1771650"/>
              <a:gd name="connsiteX3" fmla="*/ 0 w 1771650"/>
              <a:gd name="connsiteY3" fmla="*/ 885825 h 1771650"/>
              <a:gd name="connsiteX4" fmla="*/ 885825 w 1771650"/>
              <a:gd name="connsiteY4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71650" h="1771650">
                <a:moveTo>
                  <a:pt x="885825" y="0"/>
                </a:moveTo>
                <a:cubicBezTo>
                  <a:pt x="1375053" y="0"/>
                  <a:pt x="1771650" y="396597"/>
                  <a:pt x="1771650" y="885825"/>
                </a:cubicBezTo>
                <a:cubicBezTo>
                  <a:pt x="1771650" y="1375053"/>
                  <a:pt x="1375053" y="1771650"/>
                  <a:pt x="885825" y="1771650"/>
                </a:cubicBezTo>
                <a:cubicBezTo>
                  <a:pt x="396597" y="1771650"/>
                  <a:pt x="0" y="1375053"/>
                  <a:pt x="0" y="885825"/>
                </a:cubicBezTo>
                <a:cubicBezTo>
                  <a:pt x="0" y="396597"/>
                  <a:pt x="396597" y="0"/>
                  <a:pt x="88582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/>
            </a:lvl1pPr>
          </a:lstStyle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26ED93C0-EBFF-4E09-A534-6D56BB4202B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884216" y="2466975"/>
            <a:ext cx="1771650" cy="1771650"/>
          </a:xfrm>
          <a:custGeom>
            <a:avLst/>
            <a:gdLst>
              <a:gd name="connsiteX0" fmla="*/ 885825 w 1771650"/>
              <a:gd name="connsiteY0" fmla="*/ 0 h 1771650"/>
              <a:gd name="connsiteX1" fmla="*/ 1771650 w 1771650"/>
              <a:gd name="connsiteY1" fmla="*/ 885825 h 1771650"/>
              <a:gd name="connsiteX2" fmla="*/ 885825 w 1771650"/>
              <a:gd name="connsiteY2" fmla="*/ 1771650 h 1771650"/>
              <a:gd name="connsiteX3" fmla="*/ 0 w 1771650"/>
              <a:gd name="connsiteY3" fmla="*/ 885825 h 1771650"/>
              <a:gd name="connsiteX4" fmla="*/ 885825 w 1771650"/>
              <a:gd name="connsiteY4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71650" h="1771650">
                <a:moveTo>
                  <a:pt x="885825" y="0"/>
                </a:moveTo>
                <a:cubicBezTo>
                  <a:pt x="1375053" y="0"/>
                  <a:pt x="1771650" y="396597"/>
                  <a:pt x="1771650" y="885825"/>
                </a:cubicBezTo>
                <a:cubicBezTo>
                  <a:pt x="1771650" y="1375053"/>
                  <a:pt x="1375053" y="1771650"/>
                  <a:pt x="885825" y="1771650"/>
                </a:cubicBezTo>
                <a:cubicBezTo>
                  <a:pt x="396597" y="1771650"/>
                  <a:pt x="0" y="1375053"/>
                  <a:pt x="0" y="885825"/>
                </a:cubicBezTo>
                <a:cubicBezTo>
                  <a:pt x="0" y="396597"/>
                  <a:pt x="396597" y="0"/>
                  <a:pt x="88582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/>
            </a:lvl1pPr>
          </a:lstStyle>
          <a:p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12DB5631-AE18-4C23-B60E-F96868FF020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536135" y="2466975"/>
            <a:ext cx="1771650" cy="1771650"/>
          </a:xfrm>
          <a:custGeom>
            <a:avLst/>
            <a:gdLst>
              <a:gd name="connsiteX0" fmla="*/ 885825 w 1771650"/>
              <a:gd name="connsiteY0" fmla="*/ 0 h 1771650"/>
              <a:gd name="connsiteX1" fmla="*/ 1771650 w 1771650"/>
              <a:gd name="connsiteY1" fmla="*/ 885825 h 1771650"/>
              <a:gd name="connsiteX2" fmla="*/ 885825 w 1771650"/>
              <a:gd name="connsiteY2" fmla="*/ 1771650 h 1771650"/>
              <a:gd name="connsiteX3" fmla="*/ 0 w 1771650"/>
              <a:gd name="connsiteY3" fmla="*/ 885825 h 1771650"/>
              <a:gd name="connsiteX4" fmla="*/ 885825 w 1771650"/>
              <a:gd name="connsiteY4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71650" h="1771650">
                <a:moveTo>
                  <a:pt x="885825" y="0"/>
                </a:moveTo>
                <a:cubicBezTo>
                  <a:pt x="1375053" y="0"/>
                  <a:pt x="1771650" y="396597"/>
                  <a:pt x="1771650" y="885825"/>
                </a:cubicBezTo>
                <a:cubicBezTo>
                  <a:pt x="1771650" y="1375053"/>
                  <a:pt x="1375053" y="1771650"/>
                  <a:pt x="885825" y="1771650"/>
                </a:cubicBezTo>
                <a:cubicBezTo>
                  <a:pt x="396597" y="1771650"/>
                  <a:pt x="0" y="1375053"/>
                  <a:pt x="0" y="885825"/>
                </a:cubicBezTo>
                <a:cubicBezTo>
                  <a:pt x="0" y="396597"/>
                  <a:pt x="396597" y="0"/>
                  <a:pt x="88582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/>
            </a:lvl1pPr>
          </a:lstStyle>
          <a:p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4C886287-56C9-4D94-BCC2-29D4D9AB9AD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188053" y="1895475"/>
            <a:ext cx="1771650" cy="1771650"/>
          </a:xfrm>
          <a:custGeom>
            <a:avLst/>
            <a:gdLst>
              <a:gd name="connsiteX0" fmla="*/ 885825 w 1771650"/>
              <a:gd name="connsiteY0" fmla="*/ 0 h 1771650"/>
              <a:gd name="connsiteX1" fmla="*/ 1771650 w 1771650"/>
              <a:gd name="connsiteY1" fmla="*/ 885825 h 1771650"/>
              <a:gd name="connsiteX2" fmla="*/ 885825 w 1771650"/>
              <a:gd name="connsiteY2" fmla="*/ 1771650 h 1771650"/>
              <a:gd name="connsiteX3" fmla="*/ 0 w 1771650"/>
              <a:gd name="connsiteY3" fmla="*/ 885825 h 1771650"/>
              <a:gd name="connsiteX4" fmla="*/ 885825 w 1771650"/>
              <a:gd name="connsiteY4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71650" h="1771650">
                <a:moveTo>
                  <a:pt x="885825" y="0"/>
                </a:moveTo>
                <a:cubicBezTo>
                  <a:pt x="1375053" y="0"/>
                  <a:pt x="1771650" y="396597"/>
                  <a:pt x="1771650" y="885825"/>
                </a:cubicBezTo>
                <a:cubicBezTo>
                  <a:pt x="1771650" y="1375053"/>
                  <a:pt x="1375053" y="1771650"/>
                  <a:pt x="885825" y="1771650"/>
                </a:cubicBezTo>
                <a:cubicBezTo>
                  <a:pt x="396597" y="1771650"/>
                  <a:pt x="0" y="1375053"/>
                  <a:pt x="0" y="885825"/>
                </a:cubicBezTo>
                <a:cubicBezTo>
                  <a:pt x="0" y="396597"/>
                  <a:pt x="396597" y="0"/>
                  <a:pt x="88582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297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grpId="0" nodeType="withEffect" nodePh="1">
                                  <p:stCondLst>
                                    <p:cond delay="750"/>
                                  </p:stCondLst>
                                  <p:endCondLst>
                                    <p:cond evt="begin" delay="0">
                                      <p:tn val="2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C94C6CE-6824-4E7E-ACEC-D73C4FED998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539613" y="0"/>
            <a:ext cx="7649496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160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07795A3-C07A-4B72-A39F-D63673F88DF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418003" y="3199117"/>
            <a:ext cx="3355997" cy="7317762"/>
          </a:xfrm>
          <a:custGeom>
            <a:avLst/>
            <a:gdLst>
              <a:gd name="connsiteX0" fmla="*/ 314222 w 3355997"/>
              <a:gd name="connsiteY0" fmla="*/ 0 h 7317762"/>
              <a:gd name="connsiteX1" fmla="*/ 724637 w 3355997"/>
              <a:gd name="connsiteY1" fmla="*/ 0 h 7317762"/>
              <a:gd name="connsiteX2" fmla="*/ 724637 w 3355997"/>
              <a:gd name="connsiteY2" fmla="*/ 23426 h 7317762"/>
              <a:gd name="connsiteX3" fmla="*/ 975199 w 3355997"/>
              <a:gd name="connsiteY3" fmla="*/ 273989 h 7317762"/>
              <a:gd name="connsiteX4" fmla="*/ 2385355 w 3355997"/>
              <a:gd name="connsiteY4" fmla="*/ 273989 h 7317762"/>
              <a:gd name="connsiteX5" fmla="*/ 2635917 w 3355997"/>
              <a:gd name="connsiteY5" fmla="*/ 23426 h 7317762"/>
              <a:gd name="connsiteX6" fmla="*/ 2635917 w 3355997"/>
              <a:gd name="connsiteY6" fmla="*/ 0 h 7317762"/>
              <a:gd name="connsiteX7" fmla="*/ 3041775 w 3355997"/>
              <a:gd name="connsiteY7" fmla="*/ 0 h 7317762"/>
              <a:gd name="connsiteX8" fmla="*/ 3355997 w 3355997"/>
              <a:gd name="connsiteY8" fmla="*/ 314222 h 7317762"/>
              <a:gd name="connsiteX9" fmla="*/ 3355997 w 3355997"/>
              <a:gd name="connsiteY9" fmla="*/ 7003541 h 7317762"/>
              <a:gd name="connsiteX10" fmla="*/ 3041775 w 3355997"/>
              <a:gd name="connsiteY10" fmla="*/ 7317762 h 7317762"/>
              <a:gd name="connsiteX11" fmla="*/ 314222 w 3355997"/>
              <a:gd name="connsiteY11" fmla="*/ 7317762 h 7317762"/>
              <a:gd name="connsiteX12" fmla="*/ 0 w 3355997"/>
              <a:gd name="connsiteY12" fmla="*/ 7003541 h 7317762"/>
              <a:gd name="connsiteX13" fmla="*/ 0 w 3355997"/>
              <a:gd name="connsiteY13" fmla="*/ 314222 h 7317762"/>
              <a:gd name="connsiteX14" fmla="*/ 314222 w 3355997"/>
              <a:gd name="connsiteY14" fmla="*/ 0 h 7317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355997" h="7317762">
                <a:moveTo>
                  <a:pt x="314222" y="0"/>
                </a:moveTo>
                <a:lnTo>
                  <a:pt x="724637" y="0"/>
                </a:lnTo>
                <a:lnTo>
                  <a:pt x="724637" y="23426"/>
                </a:lnTo>
                <a:cubicBezTo>
                  <a:pt x="724637" y="161809"/>
                  <a:pt x="836818" y="273989"/>
                  <a:pt x="975199" y="273989"/>
                </a:cubicBezTo>
                <a:lnTo>
                  <a:pt x="2385355" y="273989"/>
                </a:lnTo>
                <a:cubicBezTo>
                  <a:pt x="2523736" y="273989"/>
                  <a:pt x="2635917" y="161809"/>
                  <a:pt x="2635917" y="23426"/>
                </a:cubicBezTo>
                <a:lnTo>
                  <a:pt x="2635917" y="0"/>
                </a:lnTo>
                <a:lnTo>
                  <a:pt x="3041775" y="0"/>
                </a:lnTo>
                <a:cubicBezTo>
                  <a:pt x="3215316" y="0"/>
                  <a:pt x="3355997" y="140683"/>
                  <a:pt x="3355997" y="314222"/>
                </a:cubicBezTo>
                <a:lnTo>
                  <a:pt x="3355997" y="7003541"/>
                </a:lnTo>
                <a:cubicBezTo>
                  <a:pt x="3355997" y="7177081"/>
                  <a:pt x="3215316" y="7317762"/>
                  <a:pt x="3041775" y="7317762"/>
                </a:cubicBezTo>
                <a:lnTo>
                  <a:pt x="314222" y="7317762"/>
                </a:lnTo>
                <a:cubicBezTo>
                  <a:pt x="140683" y="7317762"/>
                  <a:pt x="0" y="7177081"/>
                  <a:pt x="0" y="7003541"/>
                </a:cubicBezTo>
                <a:lnTo>
                  <a:pt x="0" y="314222"/>
                </a:lnTo>
                <a:cubicBezTo>
                  <a:pt x="0" y="140683"/>
                  <a:pt x="140683" y="0"/>
                  <a:pt x="31422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255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07795A3-C07A-4B72-A39F-D63673F88DF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418003" y="-3658883"/>
            <a:ext cx="3355997" cy="7317762"/>
          </a:xfrm>
          <a:custGeom>
            <a:avLst/>
            <a:gdLst>
              <a:gd name="connsiteX0" fmla="*/ 314222 w 3355997"/>
              <a:gd name="connsiteY0" fmla="*/ 0 h 7317762"/>
              <a:gd name="connsiteX1" fmla="*/ 724637 w 3355997"/>
              <a:gd name="connsiteY1" fmla="*/ 0 h 7317762"/>
              <a:gd name="connsiteX2" fmla="*/ 724637 w 3355997"/>
              <a:gd name="connsiteY2" fmla="*/ 23426 h 7317762"/>
              <a:gd name="connsiteX3" fmla="*/ 975199 w 3355997"/>
              <a:gd name="connsiteY3" fmla="*/ 273989 h 7317762"/>
              <a:gd name="connsiteX4" fmla="*/ 2385355 w 3355997"/>
              <a:gd name="connsiteY4" fmla="*/ 273989 h 7317762"/>
              <a:gd name="connsiteX5" fmla="*/ 2635917 w 3355997"/>
              <a:gd name="connsiteY5" fmla="*/ 23426 h 7317762"/>
              <a:gd name="connsiteX6" fmla="*/ 2635917 w 3355997"/>
              <a:gd name="connsiteY6" fmla="*/ 0 h 7317762"/>
              <a:gd name="connsiteX7" fmla="*/ 3041775 w 3355997"/>
              <a:gd name="connsiteY7" fmla="*/ 0 h 7317762"/>
              <a:gd name="connsiteX8" fmla="*/ 3355997 w 3355997"/>
              <a:gd name="connsiteY8" fmla="*/ 314222 h 7317762"/>
              <a:gd name="connsiteX9" fmla="*/ 3355997 w 3355997"/>
              <a:gd name="connsiteY9" fmla="*/ 7003541 h 7317762"/>
              <a:gd name="connsiteX10" fmla="*/ 3041775 w 3355997"/>
              <a:gd name="connsiteY10" fmla="*/ 7317762 h 7317762"/>
              <a:gd name="connsiteX11" fmla="*/ 314222 w 3355997"/>
              <a:gd name="connsiteY11" fmla="*/ 7317762 h 7317762"/>
              <a:gd name="connsiteX12" fmla="*/ 0 w 3355997"/>
              <a:gd name="connsiteY12" fmla="*/ 7003541 h 7317762"/>
              <a:gd name="connsiteX13" fmla="*/ 0 w 3355997"/>
              <a:gd name="connsiteY13" fmla="*/ 314222 h 7317762"/>
              <a:gd name="connsiteX14" fmla="*/ 314222 w 3355997"/>
              <a:gd name="connsiteY14" fmla="*/ 0 h 7317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355997" h="7317762">
                <a:moveTo>
                  <a:pt x="314222" y="0"/>
                </a:moveTo>
                <a:lnTo>
                  <a:pt x="724637" y="0"/>
                </a:lnTo>
                <a:lnTo>
                  <a:pt x="724637" y="23426"/>
                </a:lnTo>
                <a:cubicBezTo>
                  <a:pt x="724637" y="161809"/>
                  <a:pt x="836818" y="273989"/>
                  <a:pt x="975199" y="273989"/>
                </a:cubicBezTo>
                <a:lnTo>
                  <a:pt x="2385355" y="273989"/>
                </a:lnTo>
                <a:cubicBezTo>
                  <a:pt x="2523736" y="273989"/>
                  <a:pt x="2635917" y="161809"/>
                  <a:pt x="2635917" y="23426"/>
                </a:cubicBezTo>
                <a:lnTo>
                  <a:pt x="2635917" y="0"/>
                </a:lnTo>
                <a:lnTo>
                  <a:pt x="3041775" y="0"/>
                </a:lnTo>
                <a:cubicBezTo>
                  <a:pt x="3215316" y="0"/>
                  <a:pt x="3355997" y="140683"/>
                  <a:pt x="3355997" y="314222"/>
                </a:cubicBezTo>
                <a:lnTo>
                  <a:pt x="3355997" y="7003541"/>
                </a:lnTo>
                <a:cubicBezTo>
                  <a:pt x="3355997" y="7177081"/>
                  <a:pt x="3215316" y="7317762"/>
                  <a:pt x="3041775" y="7317762"/>
                </a:cubicBezTo>
                <a:lnTo>
                  <a:pt x="314222" y="7317762"/>
                </a:lnTo>
                <a:cubicBezTo>
                  <a:pt x="140683" y="7317762"/>
                  <a:pt x="0" y="7177081"/>
                  <a:pt x="0" y="7003541"/>
                </a:cubicBezTo>
                <a:lnTo>
                  <a:pt x="0" y="314222"/>
                </a:lnTo>
                <a:cubicBezTo>
                  <a:pt x="0" y="140683"/>
                  <a:pt x="140683" y="0"/>
                  <a:pt x="31422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565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8BE3166-8C99-4B21-8A35-363C48F816A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456110" y="1600200"/>
            <a:ext cx="4152900" cy="4152900"/>
          </a:xfrm>
          <a:custGeom>
            <a:avLst/>
            <a:gdLst>
              <a:gd name="connsiteX0" fmla="*/ 425465 w 4152900"/>
              <a:gd name="connsiteY0" fmla="*/ 0 h 4152900"/>
              <a:gd name="connsiteX1" fmla="*/ 3727435 w 4152900"/>
              <a:gd name="connsiteY1" fmla="*/ 0 h 4152900"/>
              <a:gd name="connsiteX2" fmla="*/ 4152900 w 4152900"/>
              <a:gd name="connsiteY2" fmla="*/ 425465 h 4152900"/>
              <a:gd name="connsiteX3" fmla="*/ 4152900 w 4152900"/>
              <a:gd name="connsiteY3" fmla="*/ 3727435 h 4152900"/>
              <a:gd name="connsiteX4" fmla="*/ 3727435 w 4152900"/>
              <a:gd name="connsiteY4" fmla="*/ 4152900 h 4152900"/>
              <a:gd name="connsiteX5" fmla="*/ 425465 w 4152900"/>
              <a:gd name="connsiteY5" fmla="*/ 4152900 h 4152900"/>
              <a:gd name="connsiteX6" fmla="*/ 0 w 4152900"/>
              <a:gd name="connsiteY6" fmla="*/ 3727435 h 4152900"/>
              <a:gd name="connsiteX7" fmla="*/ 0 w 4152900"/>
              <a:gd name="connsiteY7" fmla="*/ 425465 h 4152900"/>
              <a:gd name="connsiteX8" fmla="*/ 425465 w 4152900"/>
              <a:gd name="connsiteY8" fmla="*/ 0 h 415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52900" h="4152900">
                <a:moveTo>
                  <a:pt x="425465" y="0"/>
                </a:moveTo>
                <a:lnTo>
                  <a:pt x="3727435" y="0"/>
                </a:lnTo>
                <a:cubicBezTo>
                  <a:pt x="3962413" y="0"/>
                  <a:pt x="4152900" y="190487"/>
                  <a:pt x="4152900" y="425465"/>
                </a:cubicBezTo>
                <a:lnTo>
                  <a:pt x="4152900" y="3727435"/>
                </a:lnTo>
                <a:cubicBezTo>
                  <a:pt x="4152900" y="3962413"/>
                  <a:pt x="3962413" y="4152900"/>
                  <a:pt x="3727435" y="4152900"/>
                </a:cubicBezTo>
                <a:lnTo>
                  <a:pt x="425465" y="4152900"/>
                </a:lnTo>
                <a:cubicBezTo>
                  <a:pt x="190487" y="4152900"/>
                  <a:pt x="0" y="3962413"/>
                  <a:pt x="0" y="3727435"/>
                </a:cubicBezTo>
                <a:lnTo>
                  <a:pt x="0" y="425465"/>
                </a:lnTo>
                <a:cubicBezTo>
                  <a:pt x="0" y="190487"/>
                  <a:pt x="190487" y="0"/>
                  <a:pt x="425465" y="0"/>
                </a:cubicBezTo>
                <a:close/>
              </a:path>
            </a:pathLst>
          </a:custGeom>
          <a:effectLst>
            <a:outerShdw blurRad="203200" dist="304800" dir="8100000" algn="tr" rotWithShape="0">
              <a:prstClr val="black">
                <a:alpha val="19000"/>
              </a:prstClr>
            </a:outerShdw>
          </a:effectLst>
        </p:spPr>
        <p:txBody>
          <a:bodyPr wrap="square">
            <a:noAutofit/>
          </a:bodyPr>
          <a:lstStyle>
            <a:lvl1pPr marL="0" indent="0">
              <a:buNone/>
              <a:defRPr sz="1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444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C0D6065-1A1D-429B-8DEB-115D6C99354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686050" y="2486025"/>
            <a:ext cx="6819900" cy="1885950"/>
          </a:xfrm>
          <a:custGeom>
            <a:avLst/>
            <a:gdLst>
              <a:gd name="connsiteX0" fmla="*/ 314331 w 6819900"/>
              <a:gd name="connsiteY0" fmla="*/ 0 h 1885950"/>
              <a:gd name="connsiteX1" fmla="*/ 2724150 w 6819900"/>
              <a:gd name="connsiteY1" fmla="*/ 0 h 1885950"/>
              <a:gd name="connsiteX2" fmla="*/ 3409950 w 6819900"/>
              <a:gd name="connsiteY2" fmla="*/ 685800 h 1885950"/>
              <a:gd name="connsiteX3" fmla="*/ 4095750 w 6819900"/>
              <a:gd name="connsiteY3" fmla="*/ 0 h 1885950"/>
              <a:gd name="connsiteX4" fmla="*/ 6505569 w 6819900"/>
              <a:gd name="connsiteY4" fmla="*/ 0 h 1885950"/>
              <a:gd name="connsiteX5" fmla="*/ 6819900 w 6819900"/>
              <a:gd name="connsiteY5" fmla="*/ 314331 h 1885950"/>
              <a:gd name="connsiteX6" fmla="*/ 6819900 w 6819900"/>
              <a:gd name="connsiteY6" fmla="*/ 1571619 h 1885950"/>
              <a:gd name="connsiteX7" fmla="*/ 6505569 w 6819900"/>
              <a:gd name="connsiteY7" fmla="*/ 1885950 h 1885950"/>
              <a:gd name="connsiteX8" fmla="*/ 314331 w 6819900"/>
              <a:gd name="connsiteY8" fmla="*/ 1885950 h 1885950"/>
              <a:gd name="connsiteX9" fmla="*/ 0 w 6819900"/>
              <a:gd name="connsiteY9" fmla="*/ 1571619 h 1885950"/>
              <a:gd name="connsiteX10" fmla="*/ 0 w 6819900"/>
              <a:gd name="connsiteY10" fmla="*/ 314331 h 1885950"/>
              <a:gd name="connsiteX11" fmla="*/ 314331 w 6819900"/>
              <a:gd name="connsiteY11" fmla="*/ 0 h 1885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19900" h="1885950">
                <a:moveTo>
                  <a:pt x="314331" y="0"/>
                </a:moveTo>
                <a:lnTo>
                  <a:pt x="2724150" y="0"/>
                </a:lnTo>
                <a:cubicBezTo>
                  <a:pt x="2724150" y="378757"/>
                  <a:pt x="3031193" y="685800"/>
                  <a:pt x="3409950" y="685800"/>
                </a:cubicBezTo>
                <a:cubicBezTo>
                  <a:pt x="3788707" y="685800"/>
                  <a:pt x="4095750" y="378757"/>
                  <a:pt x="4095750" y="0"/>
                </a:cubicBezTo>
                <a:lnTo>
                  <a:pt x="6505569" y="0"/>
                </a:lnTo>
                <a:cubicBezTo>
                  <a:pt x="6679169" y="0"/>
                  <a:pt x="6819900" y="140731"/>
                  <a:pt x="6819900" y="314331"/>
                </a:cubicBezTo>
                <a:lnTo>
                  <a:pt x="6819900" y="1571619"/>
                </a:lnTo>
                <a:cubicBezTo>
                  <a:pt x="6819900" y="1745219"/>
                  <a:pt x="6679169" y="1885950"/>
                  <a:pt x="6505569" y="1885950"/>
                </a:cubicBezTo>
                <a:lnTo>
                  <a:pt x="314331" y="1885950"/>
                </a:lnTo>
                <a:cubicBezTo>
                  <a:pt x="140731" y="1885950"/>
                  <a:pt x="0" y="1745219"/>
                  <a:pt x="0" y="1571619"/>
                </a:cubicBezTo>
                <a:lnTo>
                  <a:pt x="0" y="314331"/>
                </a:lnTo>
                <a:cubicBezTo>
                  <a:pt x="0" y="140731"/>
                  <a:pt x="140731" y="0"/>
                  <a:pt x="314331" y="0"/>
                </a:cubicBezTo>
                <a:close/>
              </a:path>
            </a:pathLst>
          </a:custGeom>
          <a:effectLst/>
        </p:spPr>
        <p:txBody>
          <a:bodyPr wrap="square">
            <a:noAutofit/>
          </a:bodyPr>
          <a:lstStyle>
            <a:lvl1pPr marL="0" indent="0">
              <a:buNone/>
              <a:defRPr sz="1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465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D4BCD62-822D-4441-B8DD-28934B30F5F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104901" y="3429000"/>
            <a:ext cx="5429250" cy="2133600"/>
          </a:xfrm>
          <a:custGeom>
            <a:avLst/>
            <a:gdLst>
              <a:gd name="connsiteX0" fmla="*/ 355607 w 5429250"/>
              <a:gd name="connsiteY0" fmla="*/ 0 h 2133600"/>
              <a:gd name="connsiteX1" fmla="*/ 5073643 w 5429250"/>
              <a:gd name="connsiteY1" fmla="*/ 0 h 2133600"/>
              <a:gd name="connsiteX2" fmla="*/ 5429250 w 5429250"/>
              <a:gd name="connsiteY2" fmla="*/ 355607 h 2133600"/>
              <a:gd name="connsiteX3" fmla="*/ 5429250 w 5429250"/>
              <a:gd name="connsiteY3" fmla="*/ 1777993 h 2133600"/>
              <a:gd name="connsiteX4" fmla="*/ 5073643 w 5429250"/>
              <a:gd name="connsiteY4" fmla="*/ 2133600 h 2133600"/>
              <a:gd name="connsiteX5" fmla="*/ 355607 w 5429250"/>
              <a:gd name="connsiteY5" fmla="*/ 2133600 h 2133600"/>
              <a:gd name="connsiteX6" fmla="*/ 0 w 5429250"/>
              <a:gd name="connsiteY6" fmla="*/ 1777993 h 2133600"/>
              <a:gd name="connsiteX7" fmla="*/ 0 w 5429250"/>
              <a:gd name="connsiteY7" fmla="*/ 355607 h 2133600"/>
              <a:gd name="connsiteX8" fmla="*/ 355607 w 5429250"/>
              <a:gd name="connsiteY8" fmla="*/ 0 h 213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29250" h="2133600">
                <a:moveTo>
                  <a:pt x="355607" y="0"/>
                </a:moveTo>
                <a:lnTo>
                  <a:pt x="5073643" y="0"/>
                </a:lnTo>
                <a:cubicBezTo>
                  <a:pt x="5270039" y="0"/>
                  <a:pt x="5429250" y="159211"/>
                  <a:pt x="5429250" y="355607"/>
                </a:cubicBezTo>
                <a:lnTo>
                  <a:pt x="5429250" y="1777993"/>
                </a:lnTo>
                <a:cubicBezTo>
                  <a:pt x="5429250" y="1974389"/>
                  <a:pt x="5270039" y="2133600"/>
                  <a:pt x="5073643" y="2133600"/>
                </a:cubicBezTo>
                <a:lnTo>
                  <a:pt x="355607" y="2133600"/>
                </a:lnTo>
                <a:cubicBezTo>
                  <a:pt x="159211" y="2133600"/>
                  <a:pt x="0" y="1974389"/>
                  <a:pt x="0" y="1777993"/>
                </a:cubicBezTo>
                <a:lnTo>
                  <a:pt x="0" y="355607"/>
                </a:lnTo>
                <a:cubicBezTo>
                  <a:pt x="0" y="159211"/>
                  <a:pt x="159211" y="0"/>
                  <a:pt x="35560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/>
            </a:lvl1pPr>
          </a:lstStyle>
          <a:p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2E399874-AC8B-4FDB-A3EF-56EB0BD350E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657850" y="895350"/>
            <a:ext cx="5429250" cy="2133600"/>
          </a:xfrm>
          <a:custGeom>
            <a:avLst/>
            <a:gdLst>
              <a:gd name="connsiteX0" fmla="*/ 355607 w 5429250"/>
              <a:gd name="connsiteY0" fmla="*/ 0 h 2133600"/>
              <a:gd name="connsiteX1" fmla="*/ 5073643 w 5429250"/>
              <a:gd name="connsiteY1" fmla="*/ 0 h 2133600"/>
              <a:gd name="connsiteX2" fmla="*/ 5429250 w 5429250"/>
              <a:gd name="connsiteY2" fmla="*/ 355607 h 2133600"/>
              <a:gd name="connsiteX3" fmla="*/ 5429250 w 5429250"/>
              <a:gd name="connsiteY3" fmla="*/ 1777993 h 2133600"/>
              <a:gd name="connsiteX4" fmla="*/ 5073643 w 5429250"/>
              <a:gd name="connsiteY4" fmla="*/ 2133600 h 2133600"/>
              <a:gd name="connsiteX5" fmla="*/ 355607 w 5429250"/>
              <a:gd name="connsiteY5" fmla="*/ 2133600 h 2133600"/>
              <a:gd name="connsiteX6" fmla="*/ 0 w 5429250"/>
              <a:gd name="connsiteY6" fmla="*/ 1777993 h 2133600"/>
              <a:gd name="connsiteX7" fmla="*/ 0 w 5429250"/>
              <a:gd name="connsiteY7" fmla="*/ 355607 h 2133600"/>
              <a:gd name="connsiteX8" fmla="*/ 355607 w 5429250"/>
              <a:gd name="connsiteY8" fmla="*/ 0 h 213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29250" h="2133600">
                <a:moveTo>
                  <a:pt x="355607" y="0"/>
                </a:moveTo>
                <a:lnTo>
                  <a:pt x="5073643" y="0"/>
                </a:lnTo>
                <a:cubicBezTo>
                  <a:pt x="5270039" y="0"/>
                  <a:pt x="5429250" y="159211"/>
                  <a:pt x="5429250" y="355607"/>
                </a:cubicBezTo>
                <a:lnTo>
                  <a:pt x="5429250" y="1777993"/>
                </a:lnTo>
                <a:cubicBezTo>
                  <a:pt x="5429250" y="1974389"/>
                  <a:pt x="5270039" y="2133600"/>
                  <a:pt x="5073643" y="2133600"/>
                </a:cubicBezTo>
                <a:lnTo>
                  <a:pt x="355607" y="2133600"/>
                </a:lnTo>
                <a:cubicBezTo>
                  <a:pt x="159211" y="2133600"/>
                  <a:pt x="0" y="1974389"/>
                  <a:pt x="0" y="1777993"/>
                </a:cubicBezTo>
                <a:lnTo>
                  <a:pt x="0" y="355607"/>
                </a:lnTo>
                <a:cubicBezTo>
                  <a:pt x="0" y="159211"/>
                  <a:pt x="159211" y="0"/>
                  <a:pt x="35560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907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6" grpId="0"/>
    </p:bldLst>
  </p:timing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DABA1DED-6A4A-4146-B6C4-60D1DA869A3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656318" y="1713154"/>
            <a:ext cx="5430782" cy="2195362"/>
          </a:xfrm>
          <a:prstGeom prst="roundRect">
            <a:avLst/>
          </a:prstGeom>
        </p:spPr>
        <p:txBody>
          <a:bodyPr wrap="square">
            <a:noAutofit/>
          </a:bodyPr>
          <a:lstStyle>
            <a:lvl1pPr marL="0" indent="0">
              <a:buNone/>
              <a:defRPr sz="1400"/>
            </a:lvl1pPr>
          </a:lstStyle>
          <a:p>
            <a:endParaRPr lang="en-US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B83483E4-3B74-4458-B9E9-5DCA1613B5C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427217" y="769181"/>
            <a:ext cx="5523593" cy="2195362"/>
          </a:xfrm>
          <a:custGeom>
            <a:avLst/>
            <a:gdLst>
              <a:gd name="connsiteX0" fmla="*/ 276999 w 5523593"/>
              <a:gd name="connsiteY0" fmla="*/ 0 h 2195362"/>
              <a:gd name="connsiteX1" fmla="*/ 1571491 w 5523593"/>
              <a:gd name="connsiteY1" fmla="*/ 0 h 2195362"/>
              <a:gd name="connsiteX2" fmla="*/ 3952102 w 5523593"/>
              <a:gd name="connsiteY2" fmla="*/ 0 h 2195362"/>
              <a:gd name="connsiteX3" fmla="*/ 5246594 w 5523593"/>
              <a:gd name="connsiteY3" fmla="*/ 0 h 2195362"/>
              <a:gd name="connsiteX4" fmla="*/ 5523593 w 5523593"/>
              <a:gd name="connsiteY4" fmla="*/ 276999 h 2195362"/>
              <a:gd name="connsiteX5" fmla="*/ 5523593 w 5523593"/>
              <a:gd name="connsiteY5" fmla="*/ 771626 h 2195362"/>
              <a:gd name="connsiteX6" fmla="*/ 4409419 w 5523593"/>
              <a:gd name="connsiteY6" fmla="*/ 771626 h 2195362"/>
              <a:gd name="connsiteX7" fmla="*/ 4022897 w 5523593"/>
              <a:gd name="connsiteY7" fmla="*/ 1158148 h 2195362"/>
              <a:gd name="connsiteX8" fmla="*/ 4022897 w 5523593"/>
              <a:gd name="connsiteY8" fmla="*/ 2195362 h 2195362"/>
              <a:gd name="connsiteX9" fmla="*/ 2728405 w 5523593"/>
              <a:gd name="connsiteY9" fmla="*/ 2195362 h 2195362"/>
              <a:gd name="connsiteX10" fmla="*/ 1571491 w 5523593"/>
              <a:gd name="connsiteY10" fmla="*/ 2195362 h 2195362"/>
              <a:gd name="connsiteX11" fmla="*/ 276999 w 5523593"/>
              <a:gd name="connsiteY11" fmla="*/ 2195362 h 2195362"/>
              <a:gd name="connsiteX12" fmla="*/ 0 w 5523593"/>
              <a:gd name="connsiteY12" fmla="*/ 1918363 h 2195362"/>
              <a:gd name="connsiteX13" fmla="*/ 0 w 5523593"/>
              <a:gd name="connsiteY13" fmla="*/ 1384963 h 2195362"/>
              <a:gd name="connsiteX14" fmla="*/ 0 w 5523593"/>
              <a:gd name="connsiteY14" fmla="*/ 810399 h 2195362"/>
              <a:gd name="connsiteX15" fmla="*/ 0 w 5523593"/>
              <a:gd name="connsiteY15" fmla="*/ 276999 h 2195362"/>
              <a:gd name="connsiteX16" fmla="*/ 276999 w 5523593"/>
              <a:gd name="connsiteY16" fmla="*/ 0 h 2195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523593" h="2195362">
                <a:moveTo>
                  <a:pt x="276999" y="0"/>
                </a:moveTo>
                <a:lnTo>
                  <a:pt x="1571491" y="0"/>
                </a:lnTo>
                <a:lnTo>
                  <a:pt x="3952102" y="0"/>
                </a:lnTo>
                <a:lnTo>
                  <a:pt x="5246594" y="0"/>
                </a:lnTo>
                <a:cubicBezTo>
                  <a:pt x="5399576" y="0"/>
                  <a:pt x="5523593" y="124017"/>
                  <a:pt x="5523593" y="276999"/>
                </a:cubicBezTo>
                <a:lnTo>
                  <a:pt x="5523593" y="771626"/>
                </a:lnTo>
                <a:lnTo>
                  <a:pt x="4409419" y="771626"/>
                </a:lnTo>
                <a:cubicBezTo>
                  <a:pt x="4195950" y="771626"/>
                  <a:pt x="4022897" y="944679"/>
                  <a:pt x="4022897" y="1158148"/>
                </a:cubicBezTo>
                <a:lnTo>
                  <a:pt x="4022897" y="2195362"/>
                </a:lnTo>
                <a:lnTo>
                  <a:pt x="2728405" y="2195362"/>
                </a:lnTo>
                <a:lnTo>
                  <a:pt x="1571491" y="2195362"/>
                </a:lnTo>
                <a:lnTo>
                  <a:pt x="276999" y="2195362"/>
                </a:lnTo>
                <a:cubicBezTo>
                  <a:pt x="124017" y="2195362"/>
                  <a:pt x="0" y="2071345"/>
                  <a:pt x="0" y="1918363"/>
                </a:cubicBezTo>
                <a:lnTo>
                  <a:pt x="0" y="1384963"/>
                </a:lnTo>
                <a:lnTo>
                  <a:pt x="0" y="810399"/>
                </a:lnTo>
                <a:lnTo>
                  <a:pt x="0" y="276999"/>
                </a:lnTo>
                <a:cubicBezTo>
                  <a:pt x="0" y="124017"/>
                  <a:pt x="124017" y="0"/>
                  <a:pt x="27699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529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/>
    </p:bldLst>
  </p:timing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B8E68D3-BCAF-44E3-B839-4CFFBE6F628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12606" y="121287"/>
            <a:ext cx="4836444" cy="6615426"/>
          </a:xfrm>
          <a:custGeom>
            <a:avLst/>
            <a:gdLst>
              <a:gd name="connsiteX0" fmla="*/ 3717505 w 4836444"/>
              <a:gd name="connsiteY0" fmla="*/ 3820177 h 6615426"/>
              <a:gd name="connsiteX1" fmla="*/ 3200278 w 4836444"/>
              <a:gd name="connsiteY1" fmla="*/ 4107400 h 6615426"/>
              <a:gd name="connsiteX2" fmla="*/ 3039226 w 4836444"/>
              <a:gd name="connsiteY2" fmla="*/ 5002035 h 6615426"/>
              <a:gd name="connsiteX3" fmla="*/ 3200719 w 4836444"/>
              <a:gd name="connsiteY3" fmla="*/ 5900609 h 6615426"/>
              <a:gd name="connsiteX4" fmla="*/ 3745249 w 4836444"/>
              <a:gd name="connsiteY4" fmla="*/ 6188678 h 6615426"/>
              <a:gd name="connsiteX5" fmla="*/ 4368632 w 4836444"/>
              <a:gd name="connsiteY5" fmla="*/ 5421794 h 6615426"/>
              <a:gd name="connsiteX6" fmla="*/ 4395786 w 4836444"/>
              <a:gd name="connsiteY6" fmla="*/ 5002035 h 6615426"/>
              <a:gd name="connsiteX7" fmla="*/ 4234366 w 4836444"/>
              <a:gd name="connsiteY7" fmla="*/ 4108062 h 6615426"/>
              <a:gd name="connsiteX8" fmla="*/ 3717505 w 4836444"/>
              <a:gd name="connsiteY8" fmla="*/ 3820177 h 6615426"/>
              <a:gd name="connsiteX9" fmla="*/ 3676295 w 4836444"/>
              <a:gd name="connsiteY9" fmla="*/ 3393428 h 6615426"/>
              <a:gd name="connsiteX10" fmla="*/ 4612731 w 4836444"/>
              <a:gd name="connsiteY10" fmla="*/ 3905027 h 6615426"/>
              <a:gd name="connsiteX11" fmla="*/ 4836444 w 4836444"/>
              <a:gd name="connsiteY11" fmla="*/ 5002035 h 6615426"/>
              <a:gd name="connsiteX12" fmla="*/ 3717505 w 4836444"/>
              <a:gd name="connsiteY12" fmla="*/ 6615426 h 6615426"/>
              <a:gd name="connsiteX13" fmla="*/ 2598494 w 4836444"/>
              <a:gd name="connsiteY13" fmla="*/ 5002035 h 6615426"/>
              <a:gd name="connsiteX14" fmla="*/ 3676295 w 4836444"/>
              <a:gd name="connsiteY14" fmla="*/ 3393428 h 6615426"/>
              <a:gd name="connsiteX15" fmla="*/ 1109740 w 4836444"/>
              <a:gd name="connsiteY15" fmla="*/ 3393428 h 6615426"/>
              <a:gd name="connsiteX16" fmla="*/ 1928431 w 4836444"/>
              <a:gd name="connsiteY16" fmla="*/ 3713324 h 6615426"/>
              <a:gd name="connsiteX17" fmla="*/ 2201008 w 4836444"/>
              <a:gd name="connsiteY17" fmla="*/ 4350615 h 6615426"/>
              <a:gd name="connsiteX18" fmla="*/ 2077413 w 4836444"/>
              <a:gd name="connsiteY18" fmla="*/ 4756171 h 6615426"/>
              <a:gd name="connsiteX19" fmla="*/ 1769807 w 4836444"/>
              <a:gd name="connsiteY19" fmla="*/ 5115181 h 6615426"/>
              <a:gd name="connsiteX20" fmla="*/ 1373266 w 4836444"/>
              <a:gd name="connsiteY20" fmla="*/ 5425179 h 6615426"/>
              <a:gd name="connsiteX21" fmla="*/ 980736 w 4836444"/>
              <a:gd name="connsiteY21" fmla="*/ 5702761 h 6615426"/>
              <a:gd name="connsiteX22" fmla="*/ 679531 w 4836444"/>
              <a:gd name="connsiteY22" fmla="*/ 5961136 h 6615426"/>
              <a:gd name="connsiteX23" fmla="*/ 546996 w 4836444"/>
              <a:gd name="connsiteY23" fmla="*/ 6156371 h 6615426"/>
              <a:gd name="connsiteX24" fmla="*/ 2191810 w 4836444"/>
              <a:gd name="connsiteY24" fmla="*/ 6156371 h 6615426"/>
              <a:gd name="connsiteX25" fmla="*/ 2191810 w 4836444"/>
              <a:gd name="connsiteY25" fmla="*/ 6578484 h 6615426"/>
              <a:gd name="connsiteX26" fmla="*/ 41578 w 4836444"/>
              <a:gd name="connsiteY26" fmla="*/ 6578484 h 6615426"/>
              <a:gd name="connsiteX27" fmla="*/ 41578 w 4836444"/>
              <a:gd name="connsiteY27" fmla="*/ 6341965 h 6615426"/>
              <a:gd name="connsiteX28" fmla="*/ 174004 w 4836444"/>
              <a:gd name="connsiteY28" fmla="*/ 5909218 h 6615426"/>
              <a:gd name="connsiteX29" fmla="*/ 501995 w 4836444"/>
              <a:gd name="connsiteY29" fmla="*/ 5546897 h 6615426"/>
              <a:gd name="connsiteX30" fmla="*/ 919288 w 4836444"/>
              <a:gd name="connsiteY30" fmla="*/ 5234103 h 6615426"/>
              <a:gd name="connsiteX31" fmla="*/ 1329848 w 4836444"/>
              <a:gd name="connsiteY31" fmla="*/ 4942980 h 6615426"/>
              <a:gd name="connsiteX32" fmla="*/ 1639478 w 4836444"/>
              <a:gd name="connsiteY32" fmla="*/ 4652409 h 6615426"/>
              <a:gd name="connsiteX33" fmla="*/ 1760276 w 4836444"/>
              <a:gd name="connsiteY33" fmla="*/ 4345979 h 6615426"/>
              <a:gd name="connsiteX34" fmla="*/ 1596943 w 4836444"/>
              <a:gd name="connsiteY34" fmla="*/ 3960182 h 6615426"/>
              <a:gd name="connsiteX35" fmla="*/ 1131743 w 4836444"/>
              <a:gd name="connsiteY35" fmla="*/ 3820177 h 6615426"/>
              <a:gd name="connsiteX36" fmla="*/ 651972 w 4836444"/>
              <a:gd name="connsiteY36" fmla="*/ 3946642 h 6615426"/>
              <a:gd name="connsiteX37" fmla="*/ 434329 w 4836444"/>
              <a:gd name="connsiteY37" fmla="*/ 4351498 h 6615426"/>
              <a:gd name="connsiteX38" fmla="*/ 0 w 4836444"/>
              <a:gd name="connsiteY38" fmla="*/ 4351498 h 6615426"/>
              <a:gd name="connsiteX39" fmla="*/ 354926 w 4836444"/>
              <a:gd name="connsiteY39" fmla="*/ 3643561 h 6615426"/>
              <a:gd name="connsiteX40" fmla="*/ 1109740 w 4836444"/>
              <a:gd name="connsiteY40" fmla="*/ 3393428 h 6615426"/>
              <a:gd name="connsiteX41" fmla="*/ 3717505 w 4836444"/>
              <a:gd name="connsiteY41" fmla="*/ 426749 h 6615426"/>
              <a:gd name="connsiteX42" fmla="*/ 3200278 w 4836444"/>
              <a:gd name="connsiteY42" fmla="*/ 713971 h 6615426"/>
              <a:gd name="connsiteX43" fmla="*/ 3039226 w 4836444"/>
              <a:gd name="connsiteY43" fmla="*/ 1608607 h 6615426"/>
              <a:gd name="connsiteX44" fmla="*/ 3200719 w 4836444"/>
              <a:gd name="connsiteY44" fmla="*/ 2507180 h 6615426"/>
              <a:gd name="connsiteX45" fmla="*/ 3745249 w 4836444"/>
              <a:gd name="connsiteY45" fmla="*/ 2795249 h 6615426"/>
              <a:gd name="connsiteX46" fmla="*/ 4368632 w 4836444"/>
              <a:gd name="connsiteY46" fmla="*/ 2028366 h 6615426"/>
              <a:gd name="connsiteX47" fmla="*/ 4395786 w 4836444"/>
              <a:gd name="connsiteY47" fmla="*/ 1608607 h 6615426"/>
              <a:gd name="connsiteX48" fmla="*/ 4234366 w 4836444"/>
              <a:gd name="connsiteY48" fmla="*/ 714634 h 6615426"/>
              <a:gd name="connsiteX49" fmla="*/ 3717505 w 4836444"/>
              <a:gd name="connsiteY49" fmla="*/ 426749 h 6615426"/>
              <a:gd name="connsiteX50" fmla="*/ 3676295 w 4836444"/>
              <a:gd name="connsiteY50" fmla="*/ 0 h 6615426"/>
              <a:gd name="connsiteX51" fmla="*/ 4612731 w 4836444"/>
              <a:gd name="connsiteY51" fmla="*/ 511598 h 6615426"/>
              <a:gd name="connsiteX52" fmla="*/ 4836444 w 4836444"/>
              <a:gd name="connsiteY52" fmla="*/ 1608607 h 6615426"/>
              <a:gd name="connsiteX53" fmla="*/ 3717505 w 4836444"/>
              <a:gd name="connsiteY53" fmla="*/ 3221998 h 6615426"/>
              <a:gd name="connsiteX54" fmla="*/ 2598494 w 4836444"/>
              <a:gd name="connsiteY54" fmla="*/ 1608607 h 6615426"/>
              <a:gd name="connsiteX55" fmla="*/ 3676295 w 4836444"/>
              <a:gd name="connsiteY55" fmla="*/ 0 h 6615426"/>
              <a:gd name="connsiteX56" fmla="*/ 1109740 w 4836444"/>
              <a:gd name="connsiteY56" fmla="*/ 0 h 6615426"/>
              <a:gd name="connsiteX57" fmla="*/ 1928431 w 4836444"/>
              <a:gd name="connsiteY57" fmla="*/ 319896 h 6615426"/>
              <a:gd name="connsiteX58" fmla="*/ 2201008 w 4836444"/>
              <a:gd name="connsiteY58" fmla="*/ 957187 h 6615426"/>
              <a:gd name="connsiteX59" fmla="*/ 2077413 w 4836444"/>
              <a:gd name="connsiteY59" fmla="*/ 1362742 h 6615426"/>
              <a:gd name="connsiteX60" fmla="*/ 1769807 w 4836444"/>
              <a:gd name="connsiteY60" fmla="*/ 1721752 h 6615426"/>
              <a:gd name="connsiteX61" fmla="*/ 1373266 w 4836444"/>
              <a:gd name="connsiteY61" fmla="*/ 2031751 h 6615426"/>
              <a:gd name="connsiteX62" fmla="*/ 980736 w 4836444"/>
              <a:gd name="connsiteY62" fmla="*/ 2309333 h 6615426"/>
              <a:gd name="connsiteX63" fmla="*/ 679531 w 4836444"/>
              <a:gd name="connsiteY63" fmla="*/ 2567708 h 6615426"/>
              <a:gd name="connsiteX64" fmla="*/ 546996 w 4836444"/>
              <a:gd name="connsiteY64" fmla="*/ 2762942 h 6615426"/>
              <a:gd name="connsiteX65" fmla="*/ 2191810 w 4836444"/>
              <a:gd name="connsiteY65" fmla="*/ 2762942 h 6615426"/>
              <a:gd name="connsiteX66" fmla="*/ 2191810 w 4836444"/>
              <a:gd name="connsiteY66" fmla="*/ 3185056 h 6615426"/>
              <a:gd name="connsiteX67" fmla="*/ 41578 w 4836444"/>
              <a:gd name="connsiteY67" fmla="*/ 3185056 h 6615426"/>
              <a:gd name="connsiteX68" fmla="*/ 41578 w 4836444"/>
              <a:gd name="connsiteY68" fmla="*/ 2948537 h 6615426"/>
              <a:gd name="connsiteX69" fmla="*/ 174004 w 4836444"/>
              <a:gd name="connsiteY69" fmla="*/ 2515790 h 6615426"/>
              <a:gd name="connsiteX70" fmla="*/ 501995 w 4836444"/>
              <a:gd name="connsiteY70" fmla="*/ 2153469 h 6615426"/>
              <a:gd name="connsiteX71" fmla="*/ 919288 w 4836444"/>
              <a:gd name="connsiteY71" fmla="*/ 1840674 h 6615426"/>
              <a:gd name="connsiteX72" fmla="*/ 1329848 w 4836444"/>
              <a:gd name="connsiteY72" fmla="*/ 1549551 h 6615426"/>
              <a:gd name="connsiteX73" fmla="*/ 1639478 w 4836444"/>
              <a:gd name="connsiteY73" fmla="*/ 1258980 h 6615426"/>
              <a:gd name="connsiteX74" fmla="*/ 1760276 w 4836444"/>
              <a:gd name="connsiteY74" fmla="*/ 952551 h 6615426"/>
              <a:gd name="connsiteX75" fmla="*/ 1596943 w 4836444"/>
              <a:gd name="connsiteY75" fmla="*/ 566754 h 6615426"/>
              <a:gd name="connsiteX76" fmla="*/ 1131743 w 4836444"/>
              <a:gd name="connsiteY76" fmla="*/ 426749 h 6615426"/>
              <a:gd name="connsiteX77" fmla="*/ 651972 w 4836444"/>
              <a:gd name="connsiteY77" fmla="*/ 553214 h 6615426"/>
              <a:gd name="connsiteX78" fmla="*/ 434329 w 4836444"/>
              <a:gd name="connsiteY78" fmla="*/ 958070 h 6615426"/>
              <a:gd name="connsiteX79" fmla="*/ 0 w 4836444"/>
              <a:gd name="connsiteY79" fmla="*/ 958070 h 6615426"/>
              <a:gd name="connsiteX80" fmla="*/ 354926 w 4836444"/>
              <a:gd name="connsiteY80" fmla="*/ 250133 h 6615426"/>
              <a:gd name="connsiteX81" fmla="*/ 1109740 w 4836444"/>
              <a:gd name="connsiteY81" fmla="*/ 0 h 6615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</a:cxnLst>
            <a:rect l="l" t="t" r="r" b="b"/>
            <a:pathLst>
              <a:path w="4836444" h="6615426">
                <a:moveTo>
                  <a:pt x="3717505" y="3820177"/>
                </a:moveTo>
                <a:cubicBezTo>
                  <a:pt x="3480054" y="3820177"/>
                  <a:pt x="3307645" y="3915918"/>
                  <a:pt x="3200278" y="4107400"/>
                </a:cubicBezTo>
                <a:cubicBezTo>
                  <a:pt x="3092910" y="4298881"/>
                  <a:pt x="3039226" y="4597094"/>
                  <a:pt x="3039226" y="5002035"/>
                </a:cubicBezTo>
                <a:cubicBezTo>
                  <a:pt x="3039226" y="5409038"/>
                  <a:pt x="3093057" y="5708563"/>
                  <a:pt x="3200719" y="5900609"/>
                </a:cubicBezTo>
                <a:cubicBezTo>
                  <a:pt x="3308381" y="6092655"/>
                  <a:pt x="3489892" y="6188678"/>
                  <a:pt x="3745249" y="6188678"/>
                </a:cubicBezTo>
                <a:cubicBezTo>
                  <a:pt x="4104615" y="6180533"/>
                  <a:pt x="4312409" y="5924906"/>
                  <a:pt x="4368632" y="5421794"/>
                </a:cubicBezTo>
                <a:cubicBezTo>
                  <a:pt x="4386734" y="5280255"/>
                  <a:pt x="4395786" y="5140336"/>
                  <a:pt x="4395786" y="5002035"/>
                </a:cubicBezTo>
                <a:cubicBezTo>
                  <a:pt x="4395786" y="4597977"/>
                  <a:pt x="4341980" y="4299985"/>
                  <a:pt x="4234366" y="4108062"/>
                </a:cubicBezTo>
                <a:cubicBezTo>
                  <a:pt x="4126752" y="3916139"/>
                  <a:pt x="3954466" y="3820177"/>
                  <a:pt x="3717505" y="3820177"/>
                </a:cubicBezTo>
                <a:close/>
                <a:moveTo>
                  <a:pt x="3676295" y="3393428"/>
                </a:moveTo>
                <a:cubicBezTo>
                  <a:pt x="4110967" y="3400296"/>
                  <a:pt x="4423114" y="3570829"/>
                  <a:pt x="4612731" y="3905027"/>
                </a:cubicBezTo>
                <a:cubicBezTo>
                  <a:pt x="4761872" y="4171669"/>
                  <a:pt x="4836444" y="4537338"/>
                  <a:pt x="4836444" y="5002035"/>
                </a:cubicBezTo>
                <a:cubicBezTo>
                  <a:pt x="4836444" y="6077630"/>
                  <a:pt x="4463464" y="6615426"/>
                  <a:pt x="3717505" y="6615426"/>
                </a:cubicBezTo>
                <a:cubicBezTo>
                  <a:pt x="2971498" y="6615426"/>
                  <a:pt x="2598494" y="6077630"/>
                  <a:pt x="2598494" y="5002035"/>
                </a:cubicBezTo>
                <a:cubicBezTo>
                  <a:pt x="2598494" y="3929631"/>
                  <a:pt x="2957760" y="3393428"/>
                  <a:pt x="3676295" y="3393428"/>
                </a:cubicBezTo>
                <a:close/>
                <a:moveTo>
                  <a:pt x="1109740" y="3393428"/>
                </a:moveTo>
                <a:cubicBezTo>
                  <a:pt x="1445458" y="3393428"/>
                  <a:pt x="1718355" y="3500060"/>
                  <a:pt x="1928431" y="3713324"/>
                </a:cubicBezTo>
                <a:cubicBezTo>
                  <a:pt x="2110148" y="3855795"/>
                  <a:pt x="2201008" y="4068225"/>
                  <a:pt x="2201008" y="4350615"/>
                </a:cubicBezTo>
                <a:cubicBezTo>
                  <a:pt x="2201008" y="4491761"/>
                  <a:pt x="2159809" y="4626946"/>
                  <a:pt x="2077413" y="4756171"/>
                </a:cubicBezTo>
                <a:cubicBezTo>
                  <a:pt x="1995017" y="4885395"/>
                  <a:pt x="1892481" y="5005065"/>
                  <a:pt x="1769807" y="5115181"/>
                </a:cubicBezTo>
                <a:cubicBezTo>
                  <a:pt x="1647132" y="5225296"/>
                  <a:pt x="1514952" y="5328629"/>
                  <a:pt x="1373266" y="5425179"/>
                </a:cubicBezTo>
                <a:cubicBezTo>
                  <a:pt x="1231580" y="5521730"/>
                  <a:pt x="1100737" y="5614257"/>
                  <a:pt x="980736" y="5702761"/>
                </a:cubicBezTo>
                <a:cubicBezTo>
                  <a:pt x="860735" y="5791266"/>
                  <a:pt x="760333" y="5877390"/>
                  <a:pt x="679531" y="5961136"/>
                </a:cubicBezTo>
                <a:cubicBezTo>
                  <a:pt x="598730" y="6044882"/>
                  <a:pt x="554551" y="6109960"/>
                  <a:pt x="546996" y="6156371"/>
                </a:cubicBezTo>
                <a:lnTo>
                  <a:pt x="2191810" y="6156371"/>
                </a:lnTo>
                <a:lnTo>
                  <a:pt x="2191810" y="6578484"/>
                </a:lnTo>
                <a:lnTo>
                  <a:pt x="41578" y="6578484"/>
                </a:lnTo>
                <a:lnTo>
                  <a:pt x="41578" y="6341965"/>
                </a:lnTo>
                <a:cubicBezTo>
                  <a:pt x="41578" y="6183501"/>
                  <a:pt x="85720" y="6039253"/>
                  <a:pt x="174004" y="5909218"/>
                </a:cubicBezTo>
                <a:cubicBezTo>
                  <a:pt x="262288" y="5779184"/>
                  <a:pt x="371618" y="5658411"/>
                  <a:pt x="501995" y="5546897"/>
                </a:cubicBezTo>
                <a:cubicBezTo>
                  <a:pt x="632372" y="5435384"/>
                  <a:pt x="771470" y="5331119"/>
                  <a:pt x="919288" y="5234103"/>
                </a:cubicBezTo>
                <a:cubicBezTo>
                  <a:pt x="1067107" y="5137086"/>
                  <a:pt x="1203960" y="5040045"/>
                  <a:pt x="1329848" y="4942980"/>
                </a:cubicBezTo>
                <a:cubicBezTo>
                  <a:pt x="1455736" y="4845914"/>
                  <a:pt x="1558946" y="4749057"/>
                  <a:pt x="1639478" y="4652409"/>
                </a:cubicBezTo>
                <a:cubicBezTo>
                  <a:pt x="1720011" y="4555761"/>
                  <a:pt x="1760276" y="4453617"/>
                  <a:pt x="1760276" y="4345979"/>
                </a:cubicBezTo>
                <a:cubicBezTo>
                  <a:pt x="1760276" y="4182118"/>
                  <a:pt x="1705832" y="4053519"/>
                  <a:pt x="1596943" y="3960182"/>
                </a:cubicBezTo>
                <a:cubicBezTo>
                  <a:pt x="1488054" y="3866845"/>
                  <a:pt x="1332987" y="3820177"/>
                  <a:pt x="1131743" y="3820177"/>
                </a:cubicBezTo>
                <a:cubicBezTo>
                  <a:pt x="930498" y="3820177"/>
                  <a:pt x="770575" y="3862332"/>
                  <a:pt x="651972" y="3946642"/>
                </a:cubicBezTo>
                <a:cubicBezTo>
                  <a:pt x="533369" y="4030952"/>
                  <a:pt x="460822" y="4165904"/>
                  <a:pt x="434329" y="4351498"/>
                </a:cubicBezTo>
                <a:lnTo>
                  <a:pt x="0" y="4351498"/>
                </a:lnTo>
                <a:cubicBezTo>
                  <a:pt x="25609" y="4048356"/>
                  <a:pt x="143918" y="3812376"/>
                  <a:pt x="354926" y="3643561"/>
                </a:cubicBezTo>
                <a:cubicBezTo>
                  <a:pt x="563431" y="3476806"/>
                  <a:pt x="815036" y="3393428"/>
                  <a:pt x="1109740" y="3393428"/>
                </a:cubicBezTo>
                <a:close/>
                <a:moveTo>
                  <a:pt x="3717505" y="426749"/>
                </a:moveTo>
                <a:cubicBezTo>
                  <a:pt x="3480054" y="426749"/>
                  <a:pt x="3307645" y="522490"/>
                  <a:pt x="3200278" y="713971"/>
                </a:cubicBezTo>
                <a:cubicBezTo>
                  <a:pt x="3092910" y="905453"/>
                  <a:pt x="3039226" y="1203665"/>
                  <a:pt x="3039226" y="1608607"/>
                </a:cubicBezTo>
                <a:cubicBezTo>
                  <a:pt x="3039226" y="2015610"/>
                  <a:pt x="3093057" y="2315134"/>
                  <a:pt x="3200719" y="2507180"/>
                </a:cubicBezTo>
                <a:cubicBezTo>
                  <a:pt x="3308381" y="2699226"/>
                  <a:pt x="3489892" y="2795249"/>
                  <a:pt x="3745249" y="2795249"/>
                </a:cubicBezTo>
                <a:cubicBezTo>
                  <a:pt x="4104615" y="2787105"/>
                  <a:pt x="4312409" y="2531477"/>
                  <a:pt x="4368632" y="2028366"/>
                </a:cubicBezTo>
                <a:cubicBezTo>
                  <a:pt x="4386734" y="1886827"/>
                  <a:pt x="4395786" y="1746908"/>
                  <a:pt x="4395786" y="1608607"/>
                </a:cubicBezTo>
                <a:cubicBezTo>
                  <a:pt x="4395786" y="1204548"/>
                  <a:pt x="4341980" y="906557"/>
                  <a:pt x="4234366" y="714634"/>
                </a:cubicBezTo>
                <a:cubicBezTo>
                  <a:pt x="4126752" y="522711"/>
                  <a:pt x="3954466" y="426749"/>
                  <a:pt x="3717505" y="426749"/>
                </a:cubicBezTo>
                <a:close/>
                <a:moveTo>
                  <a:pt x="3676295" y="0"/>
                </a:moveTo>
                <a:cubicBezTo>
                  <a:pt x="4110967" y="6868"/>
                  <a:pt x="4423114" y="177401"/>
                  <a:pt x="4612731" y="511598"/>
                </a:cubicBezTo>
                <a:cubicBezTo>
                  <a:pt x="4761872" y="778240"/>
                  <a:pt x="4836444" y="1143909"/>
                  <a:pt x="4836444" y="1608607"/>
                </a:cubicBezTo>
                <a:cubicBezTo>
                  <a:pt x="4836444" y="2684201"/>
                  <a:pt x="4463464" y="3221998"/>
                  <a:pt x="3717505" y="3221998"/>
                </a:cubicBezTo>
                <a:cubicBezTo>
                  <a:pt x="2971498" y="3221998"/>
                  <a:pt x="2598494" y="2684201"/>
                  <a:pt x="2598494" y="1608607"/>
                </a:cubicBezTo>
                <a:cubicBezTo>
                  <a:pt x="2598494" y="536202"/>
                  <a:pt x="2957760" y="0"/>
                  <a:pt x="3676295" y="0"/>
                </a:cubicBezTo>
                <a:close/>
                <a:moveTo>
                  <a:pt x="1109740" y="0"/>
                </a:moveTo>
                <a:cubicBezTo>
                  <a:pt x="1445458" y="0"/>
                  <a:pt x="1718355" y="106632"/>
                  <a:pt x="1928431" y="319896"/>
                </a:cubicBezTo>
                <a:cubicBezTo>
                  <a:pt x="2110148" y="462366"/>
                  <a:pt x="2201008" y="674797"/>
                  <a:pt x="2201008" y="957187"/>
                </a:cubicBezTo>
                <a:cubicBezTo>
                  <a:pt x="2201008" y="1098332"/>
                  <a:pt x="2159809" y="1233519"/>
                  <a:pt x="2077413" y="1362742"/>
                </a:cubicBezTo>
                <a:cubicBezTo>
                  <a:pt x="1995017" y="1491966"/>
                  <a:pt x="1892481" y="1611637"/>
                  <a:pt x="1769807" y="1721752"/>
                </a:cubicBezTo>
                <a:cubicBezTo>
                  <a:pt x="1647132" y="1831868"/>
                  <a:pt x="1514952" y="1935200"/>
                  <a:pt x="1373266" y="2031751"/>
                </a:cubicBezTo>
                <a:cubicBezTo>
                  <a:pt x="1231580" y="2128302"/>
                  <a:pt x="1100737" y="2220828"/>
                  <a:pt x="980736" y="2309333"/>
                </a:cubicBezTo>
                <a:cubicBezTo>
                  <a:pt x="860735" y="2397837"/>
                  <a:pt x="760333" y="2483963"/>
                  <a:pt x="679531" y="2567708"/>
                </a:cubicBezTo>
                <a:cubicBezTo>
                  <a:pt x="598730" y="2651453"/>
                  <a:pt x="554551" y="2716531"/>
                  <a:pt x="546996" y="2762942"/>
                </a:cubicBezTo>
                <a:lnTo>
                  <a:pt x="2191810" y="2762942"/>
                </a:lnTo>
                <a:lnTo>
                  <a:pt x="2191810" y="3185056"/>
                </a:lnTo>
                <a:lnTo>
                  <a:pt x="41578" y="3185056"/>
                </a:lnTo>
                <a:lnTo>
                  <a:pt x="41578" y="2948537"/>
                </a:lnTo>
                <a:cubicBezTo>
                  <a:pt x="41578" y="2790073"/>
                  <a:pt x="85720" y="2645824"/>
                  <a:pt x="174004" y="2515790"/>
                </a:cubicBezTo>
                <a:cubicBezTo>
                  <a:pt x="262288" y="2385756"/>
                  <a:pt x="371618" y="2264983"/>
                  <a:pt x="501995" y="2153469"/>
                </a:cubicBezTo>
                <a:cubicBezTo>
                  <a:pt x="632372" y="2041955"/>
                  <a:pt x="771470" y="1937690"/>
                  <a:pt x="919288" y="1840674"/>
                </a:cubicBezTo>
                <a:cubicBezTo>
                  <a:pt x="1067107" y="1743658"/>
                  <a:pt x="1203960" y="1646616"/>
                  <a:pt x="1329848" y="1549551"/>
                </a:cubicBezTo>
                <a:cubicBezTo>
                  <a:pt x="1455736" y="1452485"/>
                  <a:pt x="1558946" y="1355629"/>
                  <a:pt x="1639478" y="1258980"/>
                </a:cubicBezTo>
                <a:cubicBezTo>
                  <a:pt x="1720011" y="1162332"/>
                  <a:pt x="1760276" y="1060189"/>
                  <a:pt x="1760276" y="952551"/>
                </a:cubicBezTo>
                <a:cubicBezTo>
                  <a:pt x="1760276" y="788690"/>
                  <a:pt x="1705832" y="660091"/>
                  <a:pt x="1596943" y="566754"/>
                </a:cubicBezTo>
                <a:cubicBezTo>
                  <a:pt x="1488054" y="473418"/>
                  <a:pt x="1332987" y="426749"/>
                  <a:pt x="1131743" y="426749"/>
                </a:cubicBezTo>
                <a:cubicBezTo>
                  <a:pt x="930498" y="426749"/>
                  <a:pt x="770575" y="468904"/>
                  <a:pt x="651972" y="553214"/>
                </a:cubicBezTo>
                <a:cubicBezTo>
                  <a:pt x="533369" y="637523"/>
                  <a:pt x="460822" y="772475"/>
                  <a:pt x="434329" y="958070"/>
                </a:cubicBezTo>
                <a:lnTo>
                  <a:pt x="0" y="958070"/>
                </a:lnTo>
                <a:cubicBezTo>
                  <a:pt x="25609" y="654927"/>
                  <a:pt x="143918" y="418949"/>
                  <a:pt x="354926" y="250133"/>
                </a:cubicBezTo>
                <a:cubicBezTo>
                  <a:pt x="563431" y="83377"/>
                  <a:pt x="815036" y="0"/>
                  <a:pt x="1109740" y="0"/>
                </a:cubicBezTo>
                <a:close/>
              </a:path>
            </a:pathLst>
          </a:custGeom>
          <a:solidFill>
            <a:srgbClr val="F6F7FC"/>
          </a:solidFill>
        </p:spPr>
        <p:txBody>
          <a:bodyPr wrap="square">
            <a:noAutofit/>
          </a:bodyPr>
          <a:lstStyle>
            <a:lvl1pPr marL="0" indent="0">
              <a:buNone/>
              <a:defRPr sz="105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976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46E7DB4E-6481-4299-83AE-C910E6CF18F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45722" y="1232064"/>
            <a:ext cx="2067692" cy="2067690"/>
          </a:xfrm>
          <a:custGeom>
            <a:avLst/>
            <a:gdLst>
              <a:gd name="connsiteX0" fmla="*/ 1033846 w 2067692"/>
              <a:gd name="connsiteY0" fmla="*/ 0 h 2067690"/>
              <a:gd name="connsiteX1" fmla="*/ 2067692 w 2067692"/>
              <a:gd name="connsiteY1" fmla="*/ 1033845 h 2067690"/>
              <a:gd name="connsiteX2" fmla="*/ 1033846 w 2067692"/>
              <a:gd name="connsiteY2" fmla="*/ 2067690 h 2067690"/>
              <a:gd name="connsiteX3" fmla="*/ 0 w 2067692"/>
              <a:gd name="connsiteY3" fmla="*/ 1033845 h 2067690"/>
              <a:gd name="connsiteX4" fmla="*/ 1033846 w 2067692"/>
              <a:gd name="connsiteY4" fmla="*/ 0 h 2067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67692" h="2067690">
                <a:moveTo>
                  <a:pt x="1033846" y="0"/>
                </a:moveTo>
                <a:cubicBezTo>
                  <a:pt x="1604823" y="0"/>
                  <a:pt x="2067692" y="462868"/>
                  <a:pt x="2067692" y="1033845"/>
                </a:cubicBezTo>
                <a:cubicBezTo>
                  <a:pt x="2067692" y="1604822"/>
                  <a:pt x="1604823" y="2067690"/>
                  <a:pt x="1033846" y="2067690"/>
                </a:cubicBezTo>
                <a:cubicBezTo>
                  <a:pt x="462869" y="2067690"/>
                  <a:pt x="0" y="1604822"/>
                  <a:pt x="0" y="1033845"/>
                </a:cubicBezTo>
                <a:cubicBezTo>
                  <a:pt x="0" y="462868"/>
                  <a:pt x="462869" y="0"/>
                  <a:pt x="103384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/>
            </a:lvl1pPr>
          </a:lstStyle>
          <a:p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2C0C20B-53F1-4770-A100-D8AE50BFC46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750342" y="1232064"/>
            <a:ext cx="2067692" cy="2067690"/>
          </a:xfrm>
          <a:custGeom>
            <a:avLst/>
            <a:gdLst>
              <a:gd name="connsiteX0" fmla="*/ 1033846 w 2067692"/>
              <a:gd name="connsiteY0" fmla="*/ 0 h 2067690"/>
              <a:gd name="connsiteX1" fmla="*/ 2067692 w 2067692"/>
              <a:gd name="connsiteY1" fmla="*/ 1033845 h 2067690"/>
              <a:gd name="connsiteX2" fmla="*/ 1033846 w 2067692"/>
              <a:gd name="connsiteY2" fmla="*/ 2067690 h 2067690"/>
              <a:gd name="connsiteX3" fmla="*/ 0 w 2067692"/>
              <a:gd name="connsiteY3" fmla="*/ 1033845 h 2067690"/>
              <a:gd name="connsiteX4" fmla="*/ 1033846 w 2067692"/>
              <a:gd name="connsiteY4" fmla="*/ 0 h 2067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67692" h="2067690">
                <a:moveTo>
                  <a:pt x="1033846" y="0"/>
                </a:moveTo>
                <a:cubicBezTo>
                  <a:pt x="1604823" y="0"/>
                  <a:pt x="2067692" y="462868"/>
                  <a:pt x="2067692" y="1033845"/>
                </a:cubicBezTo>
                <a:cubicBezTo>
                  <a:pt x="2067692" y="1604822"/>
                  <a:pt x="1604823" y="2067690"/>
                  <a:pt x="1033846" y="2067690"/>
                </a:cubicBezTo>
                <a:cubicBezTo>
                  <a:pt x="462869" y="2067690"/>
                  <a:pt x="0" y="1604822"/>
                  <a:pt x="0" y="1033845"/>
                </a:cubicBezTo>
                <a:cubicBezTo>
                  <a:pt x="0" y="462868"/>
                  <a:pt x="462869" y="0"/>
                  <a:pt x="103384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/>
            </a:lvl1pPr>
          </a:lstStyle>
          <a:p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0BD4E44-AD4B-497E-B331-F775D03CA8C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254962" y="1232064"/>
            <a:ext cx="2067692" cy="2067690"/>
          </a:xfrm>
          <a:custGeom>
            <a:avLst/>
            <a:gdLst>
              <a:gd name="connsiteX0" fmla="*/ 1033846 w 2067692"/>
              <a:gd name="connsiteY0" fmla="*/ 0 h 2067690"/>
              <a:gd name="connsiteX1" fmla="*/ 2067692 w 2067692"/>
              <a:gd name="connsiteY1" fmla="*/ 1033845 h 2067690"/>
              <a:gd name="connsiteX2" fmla="*/ 1033846 w 2067692"/>
              <a:gd name="connsiteY2" fmla="*/ 2067690 h 2067690"/>
              <a:gd name="connsiteX3" fmla="*/ 0 w 2067692"/>
              <a:gd name="connsiteY3" fmla="*/ 1033845 h 2067690"/>
              <a:gd name="connsiteX4" fmla="*/ 1033846 w 2067692"/>
              <a:gd name="connsiteY4" fmla="*/ 0 h 2067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67692" h="2067690">
                <a:moveTo>
                  <a:pt x="1033846" y="0"/>
                </a:moveTo>
                <a:cubicBezTo>
                  <a:pt x="1604823" y="0"/>
                  <a:pt x="2067692" y="462868"/>
                  <a:pt x="2067692" y="1033845"/>
                </a:cubicBezTo>
                <a:cubicBezTo>
                  <a:pt x="2067692" y="1604822"/>
                  <a:pt x="1604823" y="2067690"/>
                  <a:pt x="1033846" y="2067690"/>
                </a:cubicBezTo>
                <a:cubicBezTo>
                  <a:pt x="462869" y="2067690"/>
                  <a:pt x="0" y="1604822"/>
                  <a:pt x="0" y="1033845"/>
                </a:cubicBezTo>
                <a:cubicBezTo>
                  <a:pt x="0" y="462868"/>
                  <a:pt x="462869" y="0"/>
                  <a:pt x="103384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343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9810612-8B34-4B4F-A093-CF67773D643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02827" y="498718"/>
            <a:ext cx="3356538" cy="3852528"/>
          </a:xfrm>
          <a:custGeom>
            <a:avLst/>
            <a:gdLst>
              <a:gd name="connsiteX0" fmla="*/ 89520 w 3356538"/>
              <a:gd name="connsiteY0" fmla="*/ 0 h 3852528"/>
              <a:gd name="connsiteX1" fmla="*/ 3267019 w 3356538"/>
              <a:gd name="connsiteY1" fmla="*/ 0 h 3852528"/>
              <a:gd name="connsiteX2" fmla="*/ 3356538 w 3356538"/>
              <a:gd name="connsiteY2" fmla="*/ 89520 h 3852528"/>
              <a:gd name="connsiteX3" fmla="*/ 3356538 w 3356538"/>
              <a:gd name="connsiteY3" fmla="*/ 2774423 h 3852528"/>
              <a:gd name="connsiteX4" fmla="*/ 0 w 3356538"/>
              <a:gd name="connsiteY4" fmla="*/ 3852528 h 3852528"/>
              <a:gd name="connsiteX5" fmla="*/ 0 w 3356538"/>
              <a:gd name="connsiteY5" fmla="*/ 89520 h 3852528"/>
              <a:gd name="connsiteX6" fmla="*/ 89520 w 3356538"/>
              <a:gd name="connsiteY6" fmla="*/ 0 h 3852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56538" h="3852528">
                <a:moveTo>
                  <a:pt x="89520" y="0"/>
                </a:moveTo>
                <a:lnTo>
                  <a:pt x="3267019" y="0"/>
                </a:lnTo>
                <a:cubicBezTo>
                  <a:pt x="3316459" y="0"/>
                  <a:pt x="3356538" y="40079"/>
                  <a:pt x="3356538" y="89520"/>
                </a:cubicBezTo>
                <a:lnTo>
                  <a:pt x="3356538" y="2774423"/>
                </a:lnTo>
                <a:lnTo>
                  <a:pt x="0" y="3852528"/>
                </a:lnTo>
                <a:lnTo>
                  <a:pt x="0" y="89520"/>
                </a:lnTo>
                <a:cubicBezTo>
                  <a:pt x="0" y="40079"/>
                  <a:pt x="40079" y="0"/>
                  <a:pt x="8952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/>
            </a:lvl1pPr>
          </a:lstStyle>
          <a:p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0B679D9-DF55-4D02-ABA7-3525E2F4B98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417731" y="498718"/>
            <a:ext cx="3356538" cy="3852528"/>
          </a:xfrm>
          <a:custGeom>
            <a:avLst/>
            <a:gdLst>
              <a:gd name="connsiteX0" fmla="*/ 89520 w 3356538"/>
              <a:gd name="connsiteY0" fmla="*/ 0 h 3852528"/>
              <a:gd name="connsiteX1" fmla="*/ 3267019 w 3356538"/>
              <a:gd name="connsiteY1" fmla="*/ 0 h 3852528"/>
              <a:gd name="connsiteX2" fmla="*/ 3356538 w 3356538"/>
              <a:gd name="connsiteY2" fmla="*/ 89520 h 3852528"/>
              <a:gd name="connsiteX3" fmla="*/ 3356538 w 3356538"/>
              <a:gd name="connsiteY3" fmla="*/ 2774423 h 3852528"/>
              <a:gd name="connsiteX4" fmla="*/ 0 w 3356538"/>
              <a:gd name="connsiteY4" fmla="*/ 3852528 h 3852528"/>
              <a:gd name="connsiteX5" fmla="*/ 0 w 3356538"/>
              <a:gd name="connsiteY5" fmla="*/ 89520 h 3852528"/>
              <a:gd name="connsiteX6" fmla="*/ 89520 w 3356538"/>
              <a:gd name="connsiteY6" fmla="*/ 0 h 3852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56538" h="3852528">
                <a:moveTo>
                  <a:pt x="89520" y="0"/>
                </a:moveTo>
                <a:lnTo>
                  <a:pt x="3267019" y="0"/>
                </a:lnTo>
                <a:cubicBezTo>
                  <a:pt x="3316459" y="0"/>
                  <a:pt x="3356538" y="40079"/>
                  <a:pt x="3356538" y="89520"/>
                </a:cubicBezTo>
                <a:lnTo>
                  <a:pt x="3356538" y="2774423"/>
                </a:lnTo>
                <a:lnTo>
                  <a:pt x="0" y="3852528"/>
                </a:lnTo>
                <a:lnTo>
                  <a:pt x="0" y="89520"/>
                </a:lnTo>
                <a:cubicBezTo>
                  <a:pt x="0" y="40079"/>
                  <a:pt x="40079" y="0"/>
                  <a:pt x="8952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/>
            </a:lvl1pPr>
          </a:lstStyle>
          <a:p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C140338D-7BD4-4711-9BFE-89276DB99BC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132635" y="498718"/>
            <a:ext cx="3356538" cy="3852528"/>
          </a:xfrm>
          <a:custGeom>
            <a:avLst/>
            <a:gdLst>
              <a:gd name="connsiteX0" fmla="*/ 89520 w 3356538"/>
              <a:gd name="connsiteY0" fmla="*/ 0 h 3852528"/>
              <a:gd name="connsiteX1" fmla="*/ 3267019 w 3356538"/>
              <a:gd name="connsiteY1" fmla="*/ 0 h 3852528"/>
              <a:gd name="connsiteX2" fmla="*/ 3356538 w 3356538"/>
              <a:gd name="connsiteY2" fmla="*/ 89520 h 3852528"/>
              <a:gd name="connsiteX3" fmla="*/ 3356538 w 3356538"/>
              <a:gd name="connsiteY3" fmla="*/ 2774423 h 3852528"/>
              <a:gd name="connsiteX4" fmla="*/ 0 w 3356538"/>
              <a:gd name="connsiteY4" fmla="*/ 3852528 h 3852528"/>
              <a:gd name="connsiteX5" fmla="*/ 0 w 3356538"/>
              <a:gd name="connsiteY5" fmla="*/ 89520 h 3852528"/>
              <a:gd name="connsiteX6" fmla="*/ 89520 w 3356538"/>
              <a:gd name="connsiteY6" fmla="*/ 0 h 3852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56538" h="3852528">
                <a:moveTo>
                  <a:pt x="89520" y="0"/>
                </a:moveTo>
                <a:lnTo>
                  <a:pt x="3267019" y="0"/>
                </a:lnTo>
                <a:cubicBezTo>
                  <a:pt x="3316459" y="0"/>
                  <a:pt x="3356538" y="40079"/>
                  <a:pt x="3356538" y="89520"/>
                </a:cubicBezTo>
                <a:lnTo>
                  <a:pt x="3356538" y="2774423"/>
                </a:lnTo>
                <a:lnTo>
                  <a:pt x="0" y="3852528"/>
                </a:lnTo>
                <a:lnTo>
                  <a:pt x="0" y="89520"/>
                </a:lnTo>
                <a:cubicBezTo>
                  <a:pt x="0" y="40079"/>
                  <a:pt x="40079" y="0"/>
                  <a:pt x="8952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389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72BC90C-3504-4B69-8B7C-6FF7B970D76C}"/>
              </a:ext>
            </a:extLst>
          </p:cNvPr>
          <p:cNvSpPr txBox="1"/>
          <p:nvPr userDrawn="1"/>
        </p:nvSpPr>
        <p:spPr>
          <a:xfrm>
            <a:off x="209550" y="566696"/>
            <a:ext cx="11772900" cy="4916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9000" b="1" i="0" u="none" strike="noStrike" kern="1200" cap="none" spc="-150" normalizeH="0" baseline="0" noProof="0" dirty="0">
                <a:ln>
                  <a:solidFill>
                    <a:srgbClr val="358CEB"/>
                  </a:solidFill>
                </a:ln>
                <a:noFill/>
                <a:effectLst/>
                <a:uLnTx/>
                <a:uFillTx/>
                <a:latin typeface="Questrial" panose="02000000000000000000" pitchFamily="2" charset="0"/>
                <a:ea typeface="+mn-ea"/>
                <a:cs typeface="Poppins" panose="00000500000000000000" pitchFamily="2" charset="0"/>
              </a:rPr>
              <a:t>2020</a:t>
            </a:r>
            <a:endParaRPr kumimoji="0" lang="id-ID" sz="39000" b="0" i="0" u="none" strike="noStrike" kern="1200" cap="none" spc="-150" normalizeH="0" baseline="0" noProof="0" dirty="0">
              <a:ln>
                <a:solidFill>
                  <a:srgbClr val="358CEB"/>
                </a:solidFill>
              </a:ln>
              <a:noFill/>
              <a:effectLst/>
              <a:uLnTx/>
              <a:uFillTx/>
              <a:latin typeface="Questrial" panose="02000000000000000000" pitchFamily="2" charset="0"/>
              <a:ea typeface="+mn-ea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5490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7D687277-A613-475A-83D4-53EE8E33855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288211">
            <a:off x="9297280" y="1351318"/>
            <a:ext cx="2221954" cy="2022207"/>
          </a:xfrm>
          <a:custGeom>
            <a:avLst/>
            <a:gdLst>
              <a:gd name="connsiteX0" fmla="*/ 138966 w 2221954"/>
              <a:gd name="connsiteY0" fmla="*/ 0 h 2022207"/>
              <a:gd name="connsiteX1" fmla="*/ 2082988 w 2221954"/>
              <a:gd name="connsiteY1" fmla="*/ 0 h 2022207"/>
              <a:gd name="connsiteX2" fmla="*/ 2221954 w 2221954"/>
              <a:gd name="connsiteY2" fmla="*/ 138966 h 2022207"/>
              <a:gd name="connsiteX3" fmla="*/ 2221954 w 2221954"/>
              <a:gd name="connsiteY3" fmla="*/ 1883241 h 2022207"/>
              <a:gd name="connsiteX4" fmla="*/ 2082988 w 2221954"/>
              <a:gd name="connsiteY4" fmla="*/ 2022207 h 2022207"/>
              <a:gd name="connsiteX5" fmla="*/ 138966 w 2221954"/>
              <a:gd name="connsiteY5" fmla="*/ 2022207 h 2022207"/>
              <a:gd name="connsiteX6" fmla="*/ 0 w 2221954"/>
              <a:gd name="connsiteY6" fmla="*/ 1883241 h 2022207"/>
              <a:gd name="connsiteX7" fmla="*/ 0 w 2221954"/>
              <a:gd name="connsiteY7" fmla="*/ 138966 h 2022207"/>
              <a:gd name="connsiteX8" fmla="*/ 138966 w 2221954"/>
              <a:gd name="connsiteY8" fmla="*/ 0 h 20222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21954" h="2022207">
                <a:moveTo>
                  <a:pt x="138966" y="0"/>
                </a:moveTo>
                <a:lnTo>
                  <a:pt x="2082988" y="0"/>
                </a:lnTo>
                <a:cubicBezTo>
                  <a:pt x="2159737" y="0"/>
                  <a:pt x="2221954" y="62217"/>
                  <a:pt x="2221954" y="138966"/>
                </a:cubicBezTo>
                <a:lnTo>
                  <a:pt x="2221954" y="1883241"/>
                </a:lnTo>
                <a:cubicBezTo>
                  <a:pt x="2221954" y="1959990"/>
                  <a:pt x="2159737" y="2022207"/>
                  <a:pt x="2082988" y="2022207"/>
                </a:cubicBezTo>
                <a:lnTo>
                  <a:pt x="138966" y="2022207"/>
                </a:lnTo>
                <a:cubicBezTo>
                  <a:pt x="62217" y="2022207"/>
                  <a:pt x="0" y="1959990"/>
                  <a:pt x="0" y="1883241"/>
                </a:cubicBezTo>
                <a:lnTo>
                  <a:pt x="0" y="138966"/>
                </a:lnTo>
                <a:cubicBezTo>
                  <a:pt x="0" y="62217"/>
                  <a:pt x="62217" y="0"/>
                  <a:pt x="13896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0" dist="609600" dir="10800000" sx="86000" sy="86000" algn="r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en-US" sz="16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654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F9207F0F-2B0F-42CC-9DE6-F6AFED21467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2192001" cy="4272631"/>
          </a:xfrm>
          <a:custGeom>
            <a:avLst/>
            <a:gdLst>
              <a:gd name="connsiteX0" fmla="*/ 0 w 12192001"/>
              <a:gd name="connsiteY0" fmla="*/ 0 h 4272631"/>
              <a:gd name="connsiteX1" fmla="*/ 12192001 w 12192001"/>
              <a:gd name="connsiteY1" fmla="*/ 0 h 4272631"/>
              <a:gd name="connsiteX2" fmla="*/ 12192001 w 12192001"/>
              <a:gd name="connsiteY2" fmla="*/ 2707268 h 4272631"/>
              <a:gd name="connsiteX3" fmla="*/ 8132639 w 12192001"/>
              <a:gd name="connsiteY3" fmla="*/ 3979411 h 4272631"/>
              <a:gd name="connsiteX4" fmla="*/ 8132639 w 12192001"/>
              <a:gd name="connsiteY4" fmla="*/ 2816812 h 4272631"/>
              <a:gd name="connsiteX5" fmla="*/ 4422824 w 12192001"/>
              <a:gd name="connsiteY5" fmla="*/ 3979411 h 4272631"/>
              <a:gd name="connsiteX6" fmla="*/ 4422824 w 12192001"/>
              <a:gd name="connsiteY6" fmla="*/ 2886586 h 4272631"/>
              <a:gd name="connsiteX7" fmla="*/ 0 w 12192001"/>
              <a:gd name="connsiteY7" fmla="*/ 4272631 h 4272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1" h="4272631">
                <a:moveTo>
                  <a:pt x="0" y="0"/>
                </a:moveTo>
                <a:lnTo>
                  <a:pt x="12192001" y="0"/>
                </a:lnTo>
                <a:lnTo>
                  <a:pt x="12192001" y="2707268"/>
                </a:lnTo>
                <a:lnTo>
                  <a:pt x="8132639" y="3979411"/>
                </a:lnTo>
                <a:lnTo>
                  <a:pt x="8132639" y="2816812"/>
                </a:lnTo>
                <a:lnTo>
                  <a:pt x="4422824" y="3979411"/>
                </a:lnTo>
                <a:lnTo>
                  <a:pt x="4422824" y="2886586"/>
                </a:lnTo>
                <a:lnTo>
                  <a:pt x="0" y="4272631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1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146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42071800-F691-4566-8843-402BC78CA22F}"/>
              </a:ext>
            </a:extLst>
          </p:cNvPr>
          <p:cNvSpPr/>
          <p:nvPr userDrawn="1"/>
        </p:nvSpPr>
        <p:spPr>
          <a:xfrm flipV="1">
            <a:off x="-1" y="1"/>
            <a:ext cx="12192001" cy="4585594"/>
          </a:xfrm>
          <a:custGeom>
            <a:avLst/>
            <a:gdLst>
              <a:gd name="connsiteX0" fmla="*/ 0 w 12192001"/>
              <a:gd name="connsiteY0" fmla="*/ 4585594 h 4585594"/>
              <a:gd name="connsiteX1" fmla="*/ 12192001 w 12192001"/>
              <a:gd name="connsiteY1" fmla="*/ 4585594 h 4585594"/>
              <a:gd name="connsiteX2" fmla="*/ 12192001 w 12192001"/>
              <a:gd name="connsiteY2" fmla="*/ 1565363 h 4585594"/>
              <a:gd name="connsiteX3" fmla="*/ 8132639 w 12192001"/>
              <a:gd name="connsiteY3" fmla="*/ 293220 h 4585594"/>
              <a:gd name="connsiteX4" fmla="*/ 8132639 w 12192001"/>
              <a:gd name="connsiteY4" fmla="*/ 1455819 h 4585594"/>
              <a:gd name="connsiteX5" fmla="*/ 4422824 w 12192001"/>
              <a:gd name="connsiteY5" fmla="*/ 293220 h 4585594"/>
              <a:gd name="connsiteX6" fmla="*/ 4422824 w 12192001"/>
              <a:gd name="connsiteY6" fmla="*/ 1386045 h 4585594"/>
              <a:gd name="connsiteX7" fmla="*/ 0 w 12192001"/>
              <a:gd name="connsiteY7" fmla="*/ 0 h 4585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1" h="4585594">
                <a:moveTo>
                  <a:pt x="0" y="4585594"/>
                </a:moveTo>
                <a:lnTo>
                  <a:pt x="12192001" y="4585594"/>
                </a:lnTo>
                <a:lnTo>
                  <a:pt x="12192001" y="1565363"/>
                </a:lnTo>
                <a:lnTo>
                  <a:pt x="8132639" y="293220"/>
                </a:lnTo>
                <a:lnTo>
                  <a:pt x="8132639" y="1455819"/>
                </a:lnTo>
                <a:lnTo>
                  <a:pt x="4422824" y="293220"/>
                </a:lnTo>
                <a:lnTo>
                  <a:pt x="4422824" y="1386045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6723CF9-B0DB-4404-93D7-B0C5FF71CE9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234405" y="979715"/>
            <a:ext cx="3723192" cy="4898570"/>
          </a:xfrm>
          <a:custGeom>
            <a:avLst/>
            <a:gdLst>
              <a:gd name="connsiteX0" fmla="*/ 101500 w 3372095"/>
              <a:gd name="connsiteY0" fmla="*/ 0 h 4436636"/>
              <a:gd name="connsiteX1" fmla="*/ 3270595 w 3372095"/>
              <a:gd name="connsiteY1" fmla="*/ 0 h 4436636"/>
              <a:gd name="connsiteX2" fmla="*/ 3372095 w 3372095"/>
              <a:gd name="connsiteY2" fmla="*/ 101500 h 4436636"/>
              <a:gd name="connsiteX3" fmla="*/ 3372095 w 3372095"/>
              <a:gd name="connsiteY3" fmla="*/ 4335136 h 4436636"/>
              <a:gd name="connsiteX4" fmla="*/ 3270595 w 3372095"/>
              <a:gd name="connsiteY4" fmla="*/ 4436636 h 4436636"/>
              <a:gd name="connsiteX5" fmla="*/ 101500 w 3372095"/>
              <a:gd name="connsiteY5" fmla="*/ 4436636 h 4436636"/>
              <a:gd name="connsiteX6" fmla="*/ 0 w 3372095"/>
              <a:gd name="connsiteY6" fmla="*/ 4335136 h 4436636"/>
              <a:gd name="connsiteX7" fmla="*/ 0 w 3372095"/>
              <a:gd name="connsiteY7" fmla="*/ 101500 h 4436636"/>
              <a:gd name="connsiteX8" fmla="*/ 101500 w 3372095"/>
              <a:gd name="connsiteY8" fmla="*/ 0 h 44366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72095" h="4436636">
                <a:moveTo>
                  <a:pt x="101500" y="0"/>
                </a:moveTo>
                <a:lnTo>
                  <a:pt x="3270595" y="0"/>
                </a:lnTo>
                <a:cubicBezTo>
                  <a:pt x="3326652" y="0"/>
                  <a:pt x="3372095" y="45443"/>
                  <a:pt x="3372095" y="101500"/>
                </a:cubicBezTo>
                <a:lnTo>
                  <a:pt x="3372095" y="4335136"/>
                </a:lnTo>
                <a:cubicBezTo>
                  <a:pt x="3372095" y="4391193"/>
                  <a:pt x="3326652" y="4436636"/>
                  <a:pt x="3270595" y="4436636"/>
                </a:cubicBezTo>
                <a:lnTo>
                  <a:pt x="101500" y="4436636"/>
                </a:lnTo>
                <a:cubicBezTo>
                  <a:pt x="45443" y="4436636"/>
                  <a:pt x="0" y="4391193"/>
                  <a:pt x="0" y="4335136"/>
                </a:cubicBezTo>
                <a:lnTo>
                  <a:pt x="0" y="101500"/>
                </a:lnTo>
                <a:cubicBezTo>
                  <a:pt x="0" y="45443"/>
                  <a:pt x="45443" y="0"/>
                  <a:pt x="101500" y="0"/>
                </a:cubicBezTo>
                <a:close/>
              </a:path>
            </a:pathLst>
          </a:custGeom>
          <a:solidFill>
            <a:srgbClr val="F6F7FC">
              <a:alpha val="22000"/>
            </a:srgbClr>
          </a:solidFill>
          <a:effectLst>
            <a:outerShdw blurRad="762000" dist="762000" dir="5400000" sx="90000" sy="90000" algn="t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>
            <a:lvl1pPr marL="0" indent="0">
              <a:buNone/>
              <a:defRPr sz="1400"/>
            </a:lvl1pPr>
          </a:lstStyle>
          <a:p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344748C-4FE1-45F2-B0DC-2C47260B522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35437" y="1655379"/>
            <a:ext cx="2696106" cy="3547240"/>
          </a:xfrm>
          <a:custGeom>
            <a:avLst/>
            <a:gdLst>
              <a:gd name="connsiteX0" fmla="*/ 73500 w 2441864"/>
              <a:gd name="connsiteY0" fmla="*/ 0 h 3212736"/>
              <a:gd name="connsiteX1" fmla="*/ 2368364 w 2441864"/>
              <a:gd name="connsiteY1" fmla="*/ 0 h 3212736"/>
              <a:gd name="connsiteX2" fmla="*/ 2441864 w 2441864"/>
              <a:gd name="connsiteY2" fmla="*/ 73500 h 3212736"/>
              <a:gd name="connsiteX3" fmla="*/ 2441864 w 2441864"/>
              <a:gd name="connsiteY3" fmla="*/ 3139236 h 3212736"/>
              <a:gd name="connsiteX4" fmla="*/ 2368364 w 2441864"/>
              <a:gd name="connsiteY4" fmla="*/ 3212736 h 3212736"/>
              <a:gd name="connsiteX5" fmla="*/ 73500 w 2441864"/>
              <a:gd name="connsiteY5" fmla="*/ 3212736 h 3212736"/>
              <a:gd name="connsiteX6" fmla="*/ 0 w 2441864"/>
              <a:gd name="connsiteY6" fmla="*/ 3139236 h 3212736"/>
              <a:gd name="connsiteX7" fmla="*/ 0 w 2441864"/>
              <a:gd name="connsiteY7" fmla="*/ 73500 h 3212736"/>
              <a:gd name="connsiteX8" fmla="*/ 73500 w 2441864"/>
              <a:gd name="connsiteY8" fmla="*/ 0 h 3212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41864" h="3212736">
                <a:moveTo>
                  <a:pt x="73500" y="0"/>
                </a:moveTo>
                <a:lnTo>
                  <a:pt x="2368364" y="0"/>
                </a:lnTo>
                <a:cubicBezTo>
                  <a:pt x="2408957" y="0"/>
                  <a:pt x="2441864" y="32907"/>
                  <a:pt x="2441864" y="73500"/>
                </a:cubicBezTo>
                <a:lnTo>
                  <a:pt x="2441864" y="3139236"/>
                </a:lnTo>
                <a:cubicBezTo>
                  <a:pt x="2441864" y="3179829"/>
                  <a:pt x="2408957" y="3212736"/>
                  <a:pt x="2368364" y="3212736"/>
                </a:cubicBezTo>
                <a:lnTo>
                  <a:pt x="73500" y="3212736"/>
                </a:lnTo>
                <a:cubicBezTo>
                  <a:pt x="32907" y="3212736"/>
                  <a:pt x="0" y="3179829"/>
                  <a:pt x="0" y="3139236"/>
                </a:cubicBezTo>
                <a:lnTo>
                  <a:pt x="0" y="73500"/>
                </a:lnTo>
                <a:cubicBezTo>
                  <a:pt x="0" y="32907"/>
                  <a:pt x="32907" y="0"/>
                  <a:pt x="73500" y="0"/>
                </a:cubicBezTo>
                <a:close/>
              </a:path>
            </a:pathLst>
          </a:custGeom>
          <a:solidFill>
            <a:srgbClr val="F6F7FC">
              <a:alpha val="22000"/>
            </a:srgbClr>
          </a:solidFill>
          <a:effectLst>
            <a:outerShdw blurRad="889000" dist="838200" dir="5400000" sx="80000" sy="80000" algn="t" rotWithShape="0">
              <a:prstClr val="black">
                <a:alpha val="20000"/>
              </a:prstClr>
            </a:outerShdw>
          </a:effectLst>
        </p:spPr>
        <p:txBody>
          <a:bodyPr wrap="square">
            <a:noAutofit/>
          </a:bodyPr>
          <a:lstStyle>
            <a:lvl1pPr>
              <a:defRPr lang="en-US" sz="1400"/>
            </a:lvl1pPr>
          </a:lstStyle>
          <a:p>
            <a:pPr marL="0" lvl="0" indent="0">
              <a:buNone/>
            </a:pPr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27BEE53D-AFDF-4972-AFC1-8D1CC7CBFCC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260457" y="1655379"/>
            <a:ext cx="2696106" cy="3547240"/>
          </a:xfrm>
          <a:custGeom>
            <a:avLst/>
            <a:gdLst>
              <a:gd name="connsiteX0" fmla="*/ 73500 w 2441864"/>
              <a:gd name="connsiteY0" fmla="*/ 0 h 3212736"/>
              <a:gd name="connsiteX1" fmla="*/ 2368364 w 2441864"/>
              <a:gd name="connsiteY1" fmla="*/ 0 h 3212736"/>
              <a:gd name="connsiteX2" fmla="*/ 2441864 w 2441864"/>
              <a:gd name="connsiteY2" fmla="*/ 73500 h 3212736"/>
              <a:gd name="connsiteX3" fmla="*/ 2441864 w 2441864"/>
              <a:gd name="connsiteY3" fmla="*/ 3139236 h 3212736"/>
              <a:gd name="connsiteX4" fmla="*/ 2368364 w 2441864"/>
              <a:gd name="connsiteY4" fmla="*/ 3212736 h 3212736"/>
              <a:gd name="connsiteX5" fmla="*/ 73500 w 2441864"/>
              <a:gd name="connsiteY5" fmla="*/ 3212736 h 3212736"/>
              <a:gd name="connsiteX6" fmla="*/ 0 w 2441864"/>
              <a:gd name="connsiteY6" fmla="*/ 3139236 h 3212736"/>
              <a:gd name="connsiteX7" fmla="*/ 0 w 2441864"/>
              <a:gd name="connsiteY7" fmla="*/ 73500 h 3212736"/>
              <a:gd name="connsiteX8" fmla="*/ 73500 w 2441864"/>
              <a:gd name="connsiteY8" fmla="*/ 0 h 3212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41864" h="3212736">
                <a:moveTo>
                  <a:pt x="73500" y="0"/>
                </a:moveTo>
                <a:lnTo>
                  <a:pt x="2368364" y="0"/>
                </a:lnTo>
                <a:cubicBezTo>
                  <a:pt x="2408957" y="0"/>
                  <a:pt x="2441864" y="32907"/>
                  <a:pt x="2441864" y="73500"/>
                </a:cubicBezTo>
                <a:lnTo>
                  <a:pt x="2441864" y="3139236"/>
                </a:lnTo>
                <a:cubicBezTo>
                  <a:pt x="2441864" y="3179829"/>
                  <a:pt x="2408957" y="3212736"/>
                  <a:pt x="2368364" y="3212736"/>
                </a:cubicBezTo>
                <a:lnTo>
                  <a:pt x="73500" y="3212736"/>
                </a:lnTo>
                <a:cubicBezTo>
                  <a:pt x="32907" y="3212736"/>
                  <a:pt x="0" y="3179829"/>
                  <a:pt x="0" y="3139236"/>
                </a:cubicBezTo>
                <a:lnTo>
                  <a:pt x="0" y="73500"/>
                </a:lnTo>
                <a:cubicBezTo>
                  <a:pt x="0" y="32907"/>
                  <a:pt x="32907" y="0"/>
                  <a:pt x="73500" y="0"/>
                </a:cubicBezTo>
                <a:close/>
              </a:path>
            </a:pathLst>
          </a:custGeom>
          <a:solidFill>
            <a:srgbClr val="F6F7FC">
              <a:alpha val="22000"/>
            </a:srgbClr>
          </a:solidFill>
          <a:effectLst>
            <a:outerShdw blurRad="889000" dist="838200" dir="5400000" sx="80000" sy="80000" algn="t" rotWithShape="0">
              <a:prstClr val="black">
                <a:alpha val="20000"/>
              </a:prstClr>
            </a:outerShdw>
          </a:effectLst>
        </p:spPr>
        <p:txBody>
          <a:bodyPr wrap="square">
            <a:noAutofit/>
          </a:bodyPr>
          <a:lstStyle>
            <a:lvl1pPr>
              <a:defRPr lang="en-US" sz="1400"/>
            </a:lvl1pPr>
          </a:lstStyle>
          <a:p>
            <a:pPr marL="0" lvl="0" indent="0">
              <a:buNone/>
            </a:pPr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5EB836-615D-4425-A0AF-B733AF30E4E3}"/>
              </a:ext>
            </a:extLst>
          </p:cNvPr>
          <p:cNvGrpSpPr/>
          <p:nvPr userDrawn="1"/>
        </p:nvGrpSpPr>
        <p:grpSpPr>
          <a:xfrm>
            <a:off x="11537834" y="2066925"/>
            <a:ext cx="426430" cy="2724152"/>
            <a:chOff x="11537834" y="2066925"/>
            <a:chExt cx="426430" cy="2724152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CA05214F-5AE1-482C-B54A-6754337D2C37}"/>
                </a:ext>
              </a:extLst>
            </p:cNvPr>
            <p:cNvSpPr/>
            <p:nvPr userDrawn="1"/>
          </p:nvSpPr>
          <p:spPr>
            <a:xfrm rot="16200000">
              <a:off x="10530488" y="3215785"/>
              <a:ext cx="2441122" cy="42643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99000">
                  <a:schemeClr val="accent1">
                    <a:lumMod val="7500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A1469F1-4B85-4D40-823E-936E2B1C2D31}"/>
                </a:ext>
              </a:extLst>
            </p:cNvPr>
            <p:cNvSpPr txBox="1"/>
            <p:nvPr userDrawn="1"/>
          </p:nvSpPr>
          <p:spPr>
            <a:xfrm rot="16200000">
              <a:off x="10388973" y="3304351"/>
              <a:ext cx="2724152" cy="2492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30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Questrial" panose="02000000000000000000" pitchFamily="2" charset="0"/>
                  <a:ea typeface="+mn-ea"/>
                  <a:cs typeface="+mn-cs"/>
                </a:rPr>
                <a:t>www.weblink.com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36413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8" grpId="0" animBg="1"/>
      <p:bldP spid="6" grpId="0" animBg="1"/>
      <p:bldP spid="9" grpId="0" animBg="1"/>
    </p:bldLst>
  </p:timing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B88191C-BA0E-425A-91D9-15A2FBF1704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080012" y="1"/>
            <a:ext cx="3692776" cy="5738650"/>
          </a:xfrm>
          <a:custGeom>
            <a:avLst/>
            <a:gdLst>
              <a:gd name="connsiteX0" fmla="*/ 0 w 3692776"/>
              <a:gd name="connsiteY0" fmla="*/ 0 h 5738650"/>
              <a:gd name="connsiteX1" fmla="*/ 3692776 w 3692776"/>
              <a:gd name="connsiteY1" fmla="*/ 0 h 5738650"/>
              <a:gd name="connsiteX2" fmla="*/ 3692776 w 3692776"/>
              <a:gd name="connsiteY2" fmla="*/ 3892262 h 5738650"/>
              <a:gd name="connsiteX3" fmla="*/ 1846388 w 3692776"/>
              <a:gd name="connsiteY3" fmla="*/ 5738650 h 5738650"/>
              <a:gd name="connsiteX4" fmla="*/ 0 w 3692776"/>
              <a:gd name="connsiteY4" fmla="*/ 5738650 h 5738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92776" h="5738650">
                <a:moveTo>
                  <a:pt x="0" y="0"/>
                </a:moveTo>
                <a:lnTo>
                  <a:pt x="3692776" y="0"/>
                </a:lnTo>
                <a:lnTo>
                  <a:pt x="3692776" y="3892262"/>
                </a:lnTo>
                <a:cubicBezTo>
                  <a:pt x="3692776" y="4911994"/>
                  <a:pt x="2866120" y="5738650"/>
                  <a:pt x="1846388" y="5738650"/>
                </a:cubicBezTo>
                <a:lnTo>
                  <a:pt x="0" y="573865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/>
            </a:lvl1pPr>
          </a:lstStyle>
          <a:p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E2F519F-7D6B-4F58-8689-C0714D6101E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633567" y="1"/>
            <a:ext cx="3692776" cy="5738650"/>
          </a:xfrm>
          <a:custGeom>
            <a:avLst/>
            <a:gdLst>
              <a:gd name="connsiteX0" fmla="*/ 0 w 3692776"/>
              <a:gd name="connsiteY0" fmla="*/ 0 h 5738650"/>
              <a:gd name="connsiteX1" fmla="*/ 3692776 w 3692776"/>
              <a:gd name="connsiteY1" fmla="*/ 0 h 5738650"/>
              <a:gd name="connsiteX2" fmla="*/ 3692776 w 3692776"/>
              <a:gd name="connsiteY2" fmla="*/ 3892262 h 5738650"/>
              <a:gd name="connsiteX3" fmla="*/ 1846388 w 3692776"/>
              <a:gd name="connsiteY3" fmla="*/ 5738650 h 5738650"/>
              <a:gd name="connsiteX4" fmla="*/ 0 w 3692776"/>
              <a:gd name="connsiteY4" fmla="*/ 5738650 h 5738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92776" h="5738650">
                <a:moveTo>
                  <a:pt x="0" y="0"/>
                </a:moveTo>
                <a:lnTo>
                  <a:pt x="3692776" y="0"/>
                </a:lnTo>
                <a:lnTo>
                  <a:pt x="3692776" y="3892262"/>
                </a:lnTo>
                <a:cubicBezTo>
                  <a:pt x="3692776" y="4911994"/>
                  <a:pt x="2866120" y="5738650"/>
                  <a:pt x="1846388" y="5738650"/>
                </a:cubicBezTo>
                <a:lnTo>
                  <a:pt x="0" y="573865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928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56306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26.xml"/></Relationships>
</file>

<file path=ppt/slideMasters/_rels/slideMaster4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39.xml"/><Relationship Id="rId18" Type="http://schemas.openxmlformats.org/officeDocument/2006/relationships/slideLayout" Target="../slideLayouts/slideLayout44.xml"/><Relationship Id="rId26" Type="http://schemas.openxmlformats.org/officeDocument/2006/relationships/slideLayout" Target="../slideLayouts/slideLayout52.xml"/><Relationship Id="rId39" Type="http://schemas.openxmlformats.org/officeDocument/2006/relationships/slideLayout" Target="../slideLayouts/slideLayout65.xml"/><Relationship Id="rId21" Type="http://schemas.openxmlformats.org/officeDocument/2006/relationships/slideLayout" Target="../slideLayouts/slideLayout47.xml"/><Relationship Id="rId34" Type="http://schemas.openxmlformats.org/officeDocument/2006/relationships/slideLayout" Target="../slideLayouts/slideLayout60.xml"/><Relationship Id="rId42" Type="http://schemas.openxmlformats.org/officeDocument/2006/relationships/slideLayout" Target="../slideLayouts/slideLayout68.xml"/><Relationship Id="rId7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42.xml"/><Relationship Id="rId20" Type="http://schemas.openxmlformats.org/officeDocument/2006/relationships/slideLayout" Target="../slideLayouts/slideLayout46.xml"/><Relationship Id="rId29" Type="http://schemas.openxmlformats.org/officeDocument/2006/relationships/slideLayout" Target="../slideLayouts/slideLayout55.xml"/><Relationship Id="rId41" Type="http://schemas.openxmlformats.org/officeDocument/2006/relationships/slideLayout" Target="../slideLayouts/slideLayout67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24" Type="http://schemas.openxmlformats.org/officeDocument/2006/relationships/slideLayout" Target="../slideLayouts/slideLayout50.xml"/><Relationship Id="rId32" Type="http://schemas.openxmlformats.org/officeDocument/2006/relationships/slideLayout" Target="../slideLayouts/slideLayout58.xml"/><Relationship Id="rId37" Type="http://schemas.openxmlformats.org/officeDocument/2006/relationships/slideLayout" Target="../slideLayouts/slideLayout63.xml"/><Relationship Id="rId40" Type="http://schemas.openxmlformats.org/officeDocument/2006/relationships/slideLayout" Target="../slideLayouts/slideLayout66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23" Type="http://schemas.openxmlformats.org/officeDocument/2006/relationships/slideLayout" Target="../slideLayouts/slideLayout49.xml"/><Relationship Id="rId28" Type="http://schemas.openxmlformats.org/officeDocument/2006/relationships/slideLayout" Target="../slideLayouts/slideLayout54.xml"/><Relationship Id="rId36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36.xml"/><Relationship Id="rId19" Type="http://schemas.openxmlformats.org/officeDocument/2006/relationships/slideLayout" Target="../slideLayouts/slideLayout45.xml"/><Relationship Id="rId31" Type="http://schemas.openxmlformats.org/officeDocument/2006/relationships/slideLayout" Target="../slideLayouts/slideLayout57.xml"/><Relationship Id="rId44" Type="http://schemas.openxmlformats.org/officeDocument/2006/relationships/theme" Target="../theme/theme4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Relationship Id="rId22" Type="http://schemas.openxmlformats.org/officeDocument/2006/relationships/slideLayout" Target="../slideLayouts/slideLayout48.xml"/><Relationship Id="rId27" Type="http://schemas.openxmlformats.org/officeDocument/2006/relationships/slideLayout" Target="../slideLayouts/slideLayout53.xml"/><Relationship Id="rId30" Type="http://schemas.openxmlformats.org/officeDocument/2006/relationships/slideLayout" Target="../slideLayouts/slideLayout56.xml"/><Relationship Id="rId35" Type="http://schemas.openxmlformats.org/officeDocument/2006/relationships/slideLayout" Target="../slideLayouts/slideLayout61.xml"/><Relationship Id="rId43" Type="http://schemas.openxmlformats.org/officeDocument/2006/relationships/slideLayout" Target="../slideLayouts/slideLayout69.xml"/><Relationship Id="rId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3.xml"/><Relationship Id="rId25" Type="http://schemas.openxmlformats.org/officeDocument/2006/relationships/slideLayout" Target="../slideLayouts/slideLayout51.xml"/><Relationship Id="rId33" Type="http://schemas.openxmlformats.org/officeDocument/2006/relationships/slideLayout" Target="../slideLayouts/slideLayout59.xml"/><Relationship Id="rId38" Type="http://schemas.openxmlformats.org/officeDocument/2006/relationships/slideLayout" Target="../slideLayouts/slideLayout6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13" Type="http://schemas.openxmlformats.org/officeDocument/2006/relationships/slideLayout" Target="../slideLayouts/slideLayout82.xml"/><Relationship Id="rId3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6.xml"/><Relationship Id="rId12" Type="http://schemas.openxmlformats.org/officeDocument/2006/relationships/slideLayout" Target="../slideLayouts/slideLayout81.xml"/><Relationship Id="rId2" Type="http://schemas.openxmlformats.org/officeDocument/2006/relationships/slideLayout" Target="../slideLayouts/slideLayout71.xml"/><Relationship Id="rId16" Type="http://schemas.openxmlformats.org/officeDocument/2006/relationships/theme" Target="../theme/theme5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80.xml"/><Relationship Id="rId5" Type="http://schemas.openxmlformats.org/officeDocument/2006/relationships/slideLayout" Target="../slideLayouts/slideLayout74.xml"/><Relationship Id="rId15" Type="http://schemas.openxmlformats.org/officeDocument/2006/relationships/slideLayout" Target="../slideLayouts/slideLayout84.xml"/><Relationship Id="rId10" Type="http://schemas.openxmlformats.org/officeDocument/2006/relationships/slideLayout" Target="../slideLayouts/slideLayout79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Relationship Id="rId14" Type="http://schemas.openxmlformats.org/officeDocument/2006/relationships/slideLayout" Target="../slideLayouts/slideLayout83.xml"/></Relationships>
</file>

<file path=ppt/slideMasters/_rels/slideMaster6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97.xml"/><Relationship Id="rId18" Type="http://schemas.openxmlformats.org/officeDocument/2006/relationships/slideLayout" Target="../slideLayouts/slideLayout102.xml"/><Relationship Id="rId26" Type="http://schemas.openxmlformats.org/officeDocument/2006/relationships/slideLayout" Target="../slideLayouts/slideLayout110.xml"/><Relationship Id="rId39" Type="http://schemas.openxmlformats.org/officeDocument/2006/relationships/slideLayout" Target="../slideLayouts/slideLayout123.xml"/><Relationship Id="rId21" Type="http://schemas.openxmlformats.org/officeDocument/2006/relationships/slideLayout" Target="../slideLayouts/slideLayout105.xml"/><Relationship Id="rId34" Type="http://schemas.openxmlformats.org/officeDocument/2006/relationships/slideLayout" Target="../slideLayouts/slideLayout118.xml"/><Relationship Id="rId42" Type="http://schemas.openxmlformats.org/officeDocument/2006/relationships/slideLayout" Target="../slideLayouts/slideLayout126.xml"/><Relationship Id="rId7" Type="http://schemas.openxmlformats.org/officeDocument/2006/relationships/slideLayout" Target="../slideLayouts/slideLayout91.xml"/><Relationship Id="rId2" Type="http://schemas.openxmlformats.org/officeDocument/2006/relationships/slideLayout" Target="../slideLayouts/slideLayout86.xml"/><Relationship Id="rId16" Type="http://schemas.openxmlformats.org/officeDocument/2006/relationships/slideLayout" Target="../slideLayouts/slideLayout100.xml"/><Relationship Id="rId29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slideLayout" Target="../slideLayouts/slideLayout95.xml"/><Relationship Id="rId24" Type="http://schemas.openxmlformats.org/officeDocument/2006/relationships/slideLayout" Target="../slideLayouts/slideLayout108.xml"/><Relationship Id="rId32" Type="http://schemas.openxmlformats.org/officeDocument/2006/relationships/slideLayout" Target="../slideLayouts/slideLayout116.xml"/><Relationship Id="rId37" Type="http://schemas.openxmlformats.org/officeDocument/2006/relationships/slideLayout" Target="../slideLayouts/slideLayout121.xml"/><Relationship Id="rId40" Type="http://schemas.openxmlformats.org/officeDocument/2006/relationships/slideLayout" Target="../slideLayouts/slideLayout124.xml"/><Relationship Id="rId45" Type="http://schemas.openxmlformats.org/officeDocument/2006/relationships/theme" Target="../theme/theme6.xml"/><Relationship Id="rId5" Type="http://schemas.openxmlformats.org/officeDocument/2006/relationships/slideLayout" Target="../slideLayouts/slideLayout89.xml"/><Relationship Id="rId15" Type="http://schemas.openxmlformats.org/officeDocument/2006/relationships/slideLayout" Target="../slideLayouts/slideLayout99.xml"/><Relationship Id="rId23" Type="http://schemas.openxmlformats.org/officeDocument/2006/relationships/slideLayout" Target="../slideLayouts/slideLayout107.xml"/><Relationship Id="rId28" Type="http://schemas.openxmlformats.org/officeDocument/2006/relationships/slideLayout" Target="../slideLayouts/slideLayout112.xml"/><Relationship Id="rId36" Type="http://schemas.openxmlformats.org/officeDocument/2006/relationships/slideLayout" Target="../slideLayouts/slideLayout120.xml"/><Relationship Id="rId10" Type="http://schemas.openxmlformats.org/officeDocument/2006/relationships/slideLayout" Target="../slideLayouts/slideLayout94.xml"/><Relationship Id="rId19" Type="http://schemas.openxmlformats.org/officeDocument/2006/relationships/slideLayout" Target="../slideLayouts/slideLayout103.xml"/><Relationship Id="rId31" Type="http://schemas.openxmlformats.org/officeDocument/2006/relationships/slideLayout" Target="../slideLayouts/slideLayout115.xml"/><Relationship Id="rId44" Type="http://schemas.openxmlformats.org/officeDocument/2006/relationships/slideLayout" Target="../slideLayouts/slideLayout128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Relationship Id="rId14" Type="http://schemas.openxmlformats.org/officeDocument/2006/relationships/slideLayout" Target="../slideLayouts/slideLayout98.xml"/><Relationship Id="rId22" Type="http://schemas.openxmlformats.org/officeDocument/2006/relationships/slideLayout" Target="../slideLayouts/slideLayout106.xml"/><Relationship Id="rId27" Type="http://schemas.openxmlformats.org/officeDocument/2006/relationships/slideLayout" Target="../slideLayouts/slideLayout111.xml"/><Relationship Id="rId30" Type="http://schemas.openxmlformats.org/officeDocument/2006/relationships/slideLayout" Target="../slideLayouts/slideLayout114.xml"/><Relationship Id="rId35" Type="http://schemas.openxmlformats.org/officeDocument/2006/relationships/slideLayout" Target="../slideLayouts/slideLayout119.xml"/><Relationship Id="rId43" Type="http://schemas.openxmlformats.org/officeDocument/2006/relationships/slideLayout" Target="../slideLayouts/slideLayout127.xml"/><Relationship Id="rId8" Type="http://schemas.openxmlformats.org/officeDocument/2006/relationships/slideLayout" Target="../slideLayouts/slideLayout92.xml"/><Relationship Id="rId3" Type="http://schemas.openxmlformats.org/officeDocument/2006/relationships/slideLayout" Target="../slideLayouts/slideLayout87.xml"/><Relationship Id="rId12" Type="http://schemas.openxmlformats.org/officeDocument/2006/relationships/slideLayout" Target="../slideLayouts/slideLayout96.xml"/><Relationship Id="rId17" Type="http://schemas.openxmlformats.org/officeDocument/2006/relationships/slideLayout" Target="../slideLayouts/slideLayout101.xml"/><Relationship Id="rId25" Type="http://schemas.openxmlformats.org/officeDocument/2006/relationships/slideLayout" Target="../slideLayouts/slideLayout109.xml"/><Relationship Id="rId33" Type="http://schemas.openxmlformats.org/officeDocument/2006/relationships/slideLayout" Target="../slideLayouts/slideLayout117.xml"/><Relationship Id="rId38" Type="http://schemas.openxmlformats.org/officeDocument/2006/relationships/slideLayout" Target="../slideLayouts/slideLayout122.xml"/><Relationship Id="rId20" Type="http://schemas.openxmlformats.org/officeDocument/2006/relationships/slideLayout" Target="../slideLayouts/slideLayout104.xml"/><Relationship Id="rId41" Type="http://schemas.openxmlformats.org/officeDocument/2006/relationships/slideLayout" Target="../slideLayouts/slideLayout1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40682CFE-5E1C-470C-B22A-2FE62ADA2D5E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81" y="0"/>
            <a:ext cx="118464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227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49" r:id="rId2"/>
    <p:sldLayoutId id="2147483656" r:id="rId3"/>
    <p:sldLayoutId id="2147483651" r:id="rId4"/>
    <p:sldLayoutId id="2147483655" r:id="rId5"/>
    <p:sldLayoutId id="2147483652" r:id="rId6"/>
    <p:sldLayoutId id="2147483654" r:id="rId7"/>
    <p:sldLayoutId id="2147483650" r:id="rId8"/>
    <p:sldLayoutId id="2147483665" r:id="rId9"/>
    <p:sldLayoutId id="2147483678" r:id="rId10"/>
    <p:sldLayoutId id="214748365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1FF0F9-D88B-43DF-AC9D-C9F078AC2B8D}" type="datetimeFigureOut">
              <a:rPr lang="es-CO" smtClean="0"/>
              <a:t>13/07/2020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00D56-DDEB-4F53-93A5-C01E490D183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77224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540071" y="432000"/>
            <a:ext cx="11111046" cy="108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"/>
          <p:cNvSpPr>
            <a:spLocks noGrp="1"/>
          </p:cNvSpPr>
          <p:nvPr>
            <p:ph type="body" idx="1"/>
          </p:nvPr>
        </p:nvSpPr>
        <p:spPr>
          <a:xfrm>
            <a:off x="468063" y="1512000"/>
            <a:ext cx="11111046" cy="42984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"/>
          <p:cNvSpPr>
            <a:spLocks noGrp="1"/>
          </p:cNvSpPr>
          <p:nvPr>
            <p:ph type="dt" sz="half" idx="2"/>
          </p:nvPr>
        </p:nvSpPr>
        <p:spPr>
          <a:xfrm>
            <a:off x="10210930" y="6084000"/>
            <a:ext cx="1440187" cy="3600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199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hangingPunct="0">
              <a:lnSpc>
                <a:spcPct val="90000"/>
              </a:lnSpc>
              <a:spcBef>
                <a:spcPts val="1000"/>
              </a:spcBef>
            </a:pPr>
            <a:fld id="{27FC3DAB-407D-4279-8EB6-232635B61438}" type="datetimeFigureOut">
              <a:rPr lang="en-US" kern="0" smtClean="0">
                <a:solidFill>
                  <a:srgbClr val="FFFFFF">
                    <a:lumMod val="50000"/>
                  </a:srgbClr>
                </a:solidFill>
                <a:latin typeface="Century Gothic"/>
                <a:sym typeface="Century Gothic"/>
              </a:rPr>
              <a:pPr hangingPunct="0">
                <a:lnSpc>
                  <a:spcPct val="90000"/>
                </a:lnSpc>
                <a:spcBef>
                  <a:spcPts val="1000"/>
                </a:spcBef>
              </a:pPr>
              <a:t>7/13/2020</a:t>
            </a:fld>
            <a:endParaRPr lang="en-US" kern="0" dirty="0">
              <a:solidFill>
                <a:srgbClr val="FFFFFF">
                  <a:lumMod val="50000"/>
                </a:srgbClr>
              </a:solidFill>
              <a:latin typeface="Century Gothic"/>
              <a:sym typeface="Century Gothic"/>
            </a:endParaRPr>
          </a:p>
        </p:txBody>
      </p:sp>
      <p:sp>
        <p:nvSpPr>
          <p:cNvPr id="5" name="Footer"/>
          <p:cNvSpPr>
            <a:spLocks noGrp="1"/>
          </p:cNvSpPr>
          <p:nvPr>
            <p:ph type="ftr" sz="quarter" idx="3"/>
          </p:nvPr>
        </p:nvSpPr>
        <p:spPr>
          <a:xfrm>
            <a:off x="3935312" y="6084000"/>
            <a:ext cx="4320563" cy="3600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ctr">
              <a:defRPr sz="1199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hangingPunct="0">
              <a:lnSpc>
                <a:spcPct val="90000"/>
              </a:lnSpc>
              <a:spcBef>
                <a:spcPts val="1000"/>
              </a:spcBef>
            </a:pPr>
            <a:endParaRPr lang="en-US" kern="0" dirty="0">
              <a:solidFill>
                <a:srgbClr val="FFFFFF">
                  <a:lumMod val="50000"/>
                </a:srgbClr>
              </a:solidFill>
              <a:latin typeface="Century Gothic"/>
              <a:sym typeface="Century Gothic"/>
            </a:endParaRPr>
          </a:p>
        </p:txBody>
      </p:sp>
      <p:sp>
        <p:nvSpPr>
          <p:cNvPr id="6" name="Slide Number"/>
          <p:cNvSpPr>
            <a:spLocks noGrp="1"/>
          </p:cNvSpPr>
          <p:nvPr>
            <p:ph type="sldNum" sz="quarter" idx="4"/>
          </p:nvPr>
        </p:nvSpPr>
        <p:spPr>
          <a:xfrm>
            <a:off x="540069" y="6084000"/>
            <a:ext cx="900118" cy="3600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199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hangingPunct="0">
              <a:lnSpc>
                <a:spcPct val="90000"/>
              </a:lnSpc>
              <a:spcBef>
                <a:spcPts val="1000"/>
              </a:spcBef>
            </a:pPr>
            <a:fld id="{02CEFE82-39F2-4F47-8A0C-D5AB3496FA5C}" type="slidenum">
              <a:rPr lang="en-US" kern="0" smtClean="0">
                <a:solidFill>
                  <a:srgbClr val="FFFFFF">
                    <a:lumMod val="50000"/>
                  </a:srgbClr>
                </a:solidFill>
                <a:latin typeface="Century Gothic"/>
                <a:sym typeface="Century Gothic"/>
              </a:rPr>
              <a:pPr hangingPunct="0">
                <a:lnSpc>
                  <a:spcPct val="90000"/>
                </a:lnSpc>
                <a:spcBef>
                  <a:spcPts val="1000"/>
                </a:spcBef>
              </a:pPr>
              <a:t>‹Nº›</a:t>
            </a:fld>
            <a:endParaRPr lang="en-US" kern="0" dirty="0">
              <a:solidFill>
                <a:srgbClr val="FFFFFF">
                  <a:lumMod val="50000"/>
                </a:srgbClr>
              </a:solidFill>
              <a:latin typeface="Century Gothic"/>
              <a:sym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198490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3577" rtl="0" eaLnBrk="1" latinLnBrk="0" hangingPunct="1">
        <a:lnSpc>
          <a:spcPct val="90000"/>
        </a:lnSpc>
        <a:spcBef>
          <a:spcPct val="0"/>
        </a:spcBef>
        <a:buNone/>
        <a:defRPr sz="359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9757" indent="-269757" algn="l" defTabSz="913577" rtl="0" eaLnBrk="1" latinLnBrk="0" hangingPunct="1">
        <a:lnSpc>
          <a:spcPct val="90000"/>
        </a:lnSpc>
        <a:spcBef>
          <a:spcPts val="0"/>
        </a:spcBef>
        <a:spcAft>
          <a:spcPts val="999"/>
        </a:spcAft>
        <a:buFont typeface="Wingdings" panose="05000000000000000000" pitchFamily="2" charset="2"/>
        <a:buChar char="§"/>
        <a:defRPr sz="2198" kern="1200">
          <a:solidFill>
            <a:schemeClr val="tx1"/>
          </a:solidFill>
          <a:latin typeface="+mn-lt"/>
          <a:ea typeface="+mn-ea"/>
          <a:cs typeface="+mn-cs"/>
        </a:defRPr>
      </a:lvl1pPr>
      <a:lvl2pPr marL="719352" indent="-269757" algn="l" defTabSz="913577" rtl="0" eaLnBrk="1" latinLnBrk="0" hangingPunct="1">
        <a:lnSpc>
          <a:spcPct val="90000"/>
        </a:lnSpc>
        <a:spcBef>
          <a:spcPts val="0"/>
        </a:spcBef>
        <a:spcAft>
          <a:spcPts val="999"/>
        </a:spcAft>
        <a:buFont typeface="Calibri Light" panose="020F0302020204030204" pitchFamily="34" charset="0"/>
        <a:buChar char="–"/>
        <a:defRPr sz="1998" kern="1200">
          <a:solidFill>
            <a:schemeClr val="tx1"/>
          </a:solidFill>
          <a:latin typeface="+mn-lt"/>
          <a:ea typeface="+mn-ea"/>
          <a:cs typeface="+mn-cs"/>
        </a:defRPr>
      </a:lvl2pPr>
      <a:lvl3pPr marL="1079028" indent="-269757" algn="l" defTabSz="913577" rtl="0" eaLnBrk="1" latinLnBrk="0" hangingPunct="1">
        <a:lnSpc>
          <a:spcPct val="90000"/>
        </a:lnSpc>
        <a:spcBef>
          <a:spcPts val="0"/>
        </a:spcBef>
        <a:spcAft>
          <a:spcPts val="999"/>
        </a:spcAft>
        <a:buFont typeface="Calibri Light" panose="020F0302020204030204" pitchFamily="34" charset="0"/>
        <a:buChar char="–"/>
        <a:defRPr sz="1798" kern="1200">
          <a:solidFill>
            <a:schemeClr val="tx1"/>
          </a:solidFill>
          <a:latin typeface="+mn-lt"/>
          <a:ea typeface="+mn-ea"/>
          <a:cs typeface="+mn-cs"/>
        </a:defRPr>
      </a:lvl3pPr>
      <a:lvl4pPr marL="1438704" indent="-269757" algn="l" defTabSz="913577" rtl="0" eaLnBrk="1" latinLnBrk="0" hangingPunct="1">
        <a:lnSpc>
          <a:spcPct val="90000"/>
        </a:lnSpc>
        <a:spcBef>
          <a:spcPts val="0"/>
        </a:spcBef>
        <a:spcAft>
          <a:spcPts val="999"/>
        </a:spcAft>
        <a:buFont typeface="Calibri Light" panose="020F0302020204030204" pitchFamily="34" charset="0"/>
        <a:buChar char="–"/>
        <a:defRPr sz="1599" kern="1200">
          <a:solidFill>
            <a:schemeClr val="tx1"/>
          </a:solidFill>
          <a:latin typeface="+mn-lt"/>
          <a:ea typeface="+mn-ea"/>
          <a:cs typeface="+mn-cs"/>
        </a:defRPr>
      </a:lvl4pPr>
      <a:lvl5pPr marL="1798380" indent="-269757" algn="l" defTabSz="913577" rtl="0" eaLnBrk="1" latinLnBrk="0" hangingPunct="1">
        <a:lnSpc>
          <a:spcPct val="90000"/>
        </a:lnSpc>
        <a:spcBef>
          <a:spcPts val="0"/>
        </a:spcBef>
        <a:spcAft>
          <a:spcPts val="999"/>
        </a:spcAft>
        <a:buFont typeface="Calibri Light" panose="020F0302020204030204" pitchFamily="34" charset="0"/>
        <a:buChar char="–"/>
        <a:defRPr sz="1599" kern="1200">
          <a:solidFill>
            <a:schemeClr val="tx1"/>
          </a:solidFill>
          <a:latin typeface="+mn-lt"/>
          <a:ea typeface="+mn-ea"/>
          <a:cs typeface="+mn-cs"/>
        </a:defRPr>
      </a:lvl5pPr>
      <a:lvl6pPr marL="2512337" indent="-228394" algn="l" defTabSz="913577" rtl="0" eaLnBrk="1" latinLnBrk="0" hangingPunct="1">
        <a:spcBef>
          <a:spcPct val="20000"/>
        </a:spcBef>
        <a:buFont typeface="Arial" panose="020B0604020202020204" pitchFamily="34" charset="0"/>
        <a:buChar char="•"/>
        <a:defRPr sz="1998" kern="1200">
          <a:solidFill>
            <a:schemeClr val="tx1"/>
          </a:solidFill>
          <a:latin typeface="+mn-lt"/>
          <a:ea typeface="+mn-ea"/>
          <a:cs typeface="+mn-cs"/>
        </a:defRPr>
      </a:lvl6pPr>
      <a:lvl7pPr marL="2969125" indent="-228394" algn="l" defTabSz="913577" rtl="0" eaLnBrk="1" latinLnBrk="0" hangingPunct="1">
        <a:spcBef>
          <a:spcPct val="20000"/>
        </a:spcBef>
        <a:buFont typeface="Arial" panose="020B0604020202020204" pitchFamily="34" charset="0"/>
        <a:buChar char="•"/>
        <a:defRPr sz="1998" kern="1200">
          <a:solidFill>
            <a:schemeClr val="tx1"/>
          </a:solidFill>
          <a:latin typeface="+mn-lt"/>
          <a:ea typeface="+mn-ea"/>
          <a:cs typeface="+mn-cs"/>
        </a:defRPr>
      </a:lvl7pPr>
      <a:lvl8pPr marL="3425914" indent="-228394" algn="l" defTabSz="913577" rtl="0" eaLnBrk="1" latinLnBrk="0" hangingPunct="1">
        <a:spcBef>
          <a:spcPct val="20000"/>
        </a:spcBef>
        <a:buFont typeface="Arial" panose="020B0604020202020204" pitchFamily="34" charset="0"/>
        <a:buChar char="•"/>
        <a:defRPr sz="1998" kern="1200">
          <a:solidFill>
            <a:schemeClr val="tx1"/>
          </a:solidFill>
          <a:latin typeface="+mn-lt"/>
          <a:ea typeface="+mn-ea"/>
          <a:cs typeface="+mn-cs"/>
        </a:defRPr>
      </a:lvl8pPr>
      <a:lvl9pPr marL="3882702" indent="-228394" algn="l" defTabSz="913577" rtl="0" eaLnBrk="1" latinLnBrk="0" hangingPunct="1">
        <a:spcBef>
          <a:spcPct val="20000"/>
        </a:spcBef>
        <a:buFont typeface="Arial" panose="020B0604020202020204" pitchFamily="34" charset="0"/>
        <a:buChar char="•"/>
        <a:defRPr sz="19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577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1pPr>
      <a:lvl2pPr marL="456789" algn="l" defTabSz="913577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2pPr>
      <a:lvl3pPr marL="913577" algn="l" defTabSz="913577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3pPr>
      <a:lvl4pPr marL="1370366" algn="l" defTabSz="913577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4pPr>
      <a:lvl5pPr marL="1827154" algn="l" defTabSz="913577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5pPr>
      <a:lvl6pPr marL="2283943" algn="l" defTabSz="913577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6pPr>
      <a:lvl7pPr marL="2740731" algn="l" defTabSz="913577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7pPr>
      <a:lvl8pPr marL="3197520" algn="l" defTabSz="913577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8pPr>
      <a:lvl9pPr marL="3654308" algn="l" defTabSz="913577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6F7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68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  <p:sldLayoutId id="2147483700" r:id="rId15"/>
    <p:sldLayoutId id="2147483701" r:id="rId16"/>
    <p:sldLayoutId id="2147483702" r:id="rId17"/>
    <p:sldLayoutId id="2147483703" r:id="rId18"/>
    <p:sldLayoutId id="2147483704" r:id="rId19"/>
    <p:sldLayoutId id="2147483705" r:id="rId20"/>
    <p:sldLayoutId id="2147483706" r:id="rId21"/>
    <p:sldLayoutId id="2147483707" r:id="rId22"/>
    <p:sldLayoutId id="2147483708" r:id="rId23"/>
    <p:sldLayoutId id="2147483709" r:id="rId24"/>
    <p:sldLayoutId id="2147483710" r:id="rId25"/>
    <p:sldLayoutId id="2147483711" r:id="rId26"/>
    <p:sldLayoutId id="2147483712" r:id="rId27"/>
    <p:sldLayoutId id="2147483713" r:id="rId28"/>
    <p:sldLayoutId id="2147483714" r:id="rId29"/>
    <p:sldLayoutId id="2147483715" r:id="rId30"/>
    <p:sldLayoutId id="2147483716" r:id="rId31"/>
    <p:sldLayoutId id="2147483717" r:id="rId32"/>
    <p:sldLayoutId id="2147483718" r:id="rId33"/>
    <p:sldLayoutId id="2147483719" r:id="rId34"/>
    <p:sldLayoutId id="2147483720" r:id="rId35"/>
    <p:sldLayoutId id="2147483721" r:id="rId36"/>
    <p:sldLayoutId id="2147483722" r:id="rId37"/>
    <p:sldLayoutId id="2147483723" r:id="rId38"/>
    <p:sldLayoutId id="2147483724" r:id="rId39"/>
    <p:sldLayoutId id="2147483725" r:id="rId40"/>
    <p:sldLayoutId id="2147483726" r:id="rId41"/>
    <p:sldLayoutId id="2147483727" r:id="rId42"/>
    <p:sldLayoutId id="2147483728" r:id="rId43"/>
  </p:sldLayoutIdLst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696">
          <p15:clr>
            <a:srgbClr val="A4A3A4"/>
          </p15:clr>
        </p15:guide>
        <p15:guide id="2" pos="6984">
          <p15:clr>
            <a:srgbClr val="A4A3A4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1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5404F2-BE9A-4460-8815-8F645183555F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7/13/2020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E69268-9C8B-4EBF-A9EE-DC5DC2D48DC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3270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  <p:sldLayoutId id="2147483746" r:id="rId12"/>
    <p:sldLayoutId id="2147483747" r:id="rId13"/>
    <p:sldLayoutId id="2147483748" r:id="rId14"/>
    <p:sldLayoutId id="2147483749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6F7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9158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92" r:id="rId2"/>
    <p:sldLayoutId id="2147483793" r:id="rId3"/>
    <p:sldLayoutId id="2147483794" r:id="rId4"/>
    <p:sldLayoutId id="2147483795" r:id="rId5"/>
    <p:sldLayoutId id="2147483796" r:id="rId6"/>
    <p:sldLayoutId id="2147483797" r:id="rId7"/>
    <p:sldLayoutId id="2147483798" r:id="rId8"/>
    <p:sldLayoutId id="2147483799" r:id="rId9"/>
    <p:sldLayoutId id="2147483800" r:id="rId10"/>
    <p:sldLayoutId id="2147483801" r:id="rId11"/>
    <p:sldLayoutId id="2147483802" r:id="rId12"/>
    <p:sldLayoutId id="2147483803" r:id="rId13"/>
    <p:sldLayoutId id="2147483804" r:id="rId14"/>
    <p:sldLayoutId id="2147483805" r:id="rId15"/>
    <p:sldLayoutId id="2147483806" r:id="rId16"/>
    <p:sldLayoutId id="2147483807" r:id="rId17"/>
    <p:sldLayoutId id="2147483808" r:id="rId18"/>
    <p:sldLayoutId id="2147483809" r:id="rId19"/>
    <p:sldLayoutId id="2147483810" r:id="rId20"/>
    <p:sldLayoutId id="2147483811" r:id="rId21"/>
    <p:sldLayoutId id="2147483812" r:id="rId22"/>
    <p:sldLayoutId id="2147483813" r:id="rId23"/>
    <p:sldLayoutId id="2147483814" r:id="rId24"/>
    <p:sldLayoutId id="2147483815" r:id="rId25"/>
    <p:sldLayoutId id="2147483816" r:id="rId26"/>
    <p:sldLayoutId id="2147483817" r:id="rId27"/>
    <p:sldLayoutId id="2147483818" r:id="rId28"/>
    <p:sldLayoutId id="2147483819" r:id="rId29"/>
    <p:sldLayoutId id="2147483820" r:id="rId30"/>
    <p:sldLayoutId id="2147483821" r:id="rId31"/>
    <p:sldLayoutId id="2147483822" r:id="rId32"/>
    <p:sldLayoutId id="2147483823" r:id="rId33"/>
    <p:sldLayoutId id="2147483824" r:id="rId34"/>
    <p:sldLayoutId id="2147483825" r:id="rId35"/>
    <p:sldLayoutId id="2147483826" r:id="rId36"/>
    <p:sldLayoutId id="2147483827" r:id="rId37"/>
    <p:sldLayoutId id="2147483828" r:id="rId38"/>
    <p:sldLayoutId id="2147483829" r:id="rId39"/>
    <p:sldLayoutId id="2147483830" r:id="rId40"/>
    <p:sldLayoutId id="2147483831" r:id="rId41"/>
    <p:sldLayoutId id="2147483832" r:id="rId42"/>
    <p:sldLayoutId id="2147483833" r:id="rId43"/>
    <p:sldLayoutId id="2147483834" r:id="rId44"/>
  </p:sldLayoutIdLst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696">
          <p15:clr>
            <a:srgbClr val="A4A3A4"/>
          </p15:clr>
        </p15:guide>
        <p15:guide id="2" pos="6984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843116" y="1770990"/>
            <a:ext cx="9837947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5400" dirty="0" smtClean="0">
                <a:solidFill>
                  <a:prstClr val="white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CALENDARIO ACADÉMICO</a:t>
            </a:r>
          </a:p>
          <a:p>
            <a:pPr algn="ctr"/>
            <a:r>
              <a:rPr lang="es-ES" sz="3200" dirty="0" smtClean="0">
                <a:solidFill>
                  <a:prstClr val="white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CREACIÓN, MODIFICACIÓN Y EXCEPCIONES</a:t>
            </a:r>
          </a:p>
          <a:p>
            <a:pPr algn="ctr"/>
            <a:endParaRPr lang="es-ES" sz="3200" dirty="0">
              <a:solidFill>
                <a:prstClr val="white"/>
              </a:solidFill>
              <a:latin typeface="+mj-lt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es-ES" sz="3200" dirty="0" smtClean="0">
              <a:solidFill>
                <a:prstClr val="white"/>
              </a:solidFill>
              <a:latin typeface="+mj-lt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es-ES" sz="3200" dirty="0">
              <a:solidFill>
                <a:prstClr val="white"/>
              </a:solidFill>
              <a:latin typeface="+mj-lt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es-ES" sz="2800" dirty="0">
              <a:solidFill>
                <a:prstClr val="black"/>
              </a:solidFill>
              <a:latin typeface="+mj-lt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>
              <a:defRPr/>
            </a:pPr>
            <a:r>
              <a:rPr lang="es-CO" sz="3200" dirty="0" smtClean="0">
                <a:solidFill>
                  <a:prstClr val="black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08/07/2020</a:t>
            </a:r>
            <a:endParaRPr lang="es-CO" sz="3200" dirty="0">
              <a:solidFill>
                <a:prstClr val="black"/>
              </a:solidFill>
              <a:latin typeface="+mj-l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8356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/>
          <p:cNvSpPr txBox="1">
            <a:spLocks/>
          </p:cNvSpPr>
          <p:nvPr/>
        </p:nvSpPr>
        <p:spPr>
          <a:xfrm>
            <a:off x="301689" y="980670"/>
            <a:ext cx="3034153" cy="59046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4000" b="1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ArEANDINA VOZ"/>
                <a:ea typeface="Roboto" charset="0"/>
                <a:cs typeface="Roboto" charset="0"/>
              </a:rPr>
              <a:t>CONTENIDO</a:t>
            </a:r>
          </a:p>
        </p:txBody>
      </p:sp>
      <p:sp>
        <p:nvSpPr>
          <p:cNvPr id="3" name="TextBox 5"/>
          <p:cNvSpPr txBox="1"/>
          <p:nvPr/>
        </p:nvSpPr>
        <p:spPr>
          <a:xfrm>
            <a:off x="4214570" y="2325252"/>
            <a:ext cx="52591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Roboto Light"/>
                <a:ea typeface="+mn-ea"/>
                <a:cs typeface="Roboto Light"/>
              </a:rPr>
              <a:t>Elaboración del Calendario Académico</a:t>
            </a:r>
            <a:endParaRPr kumimoji="0" lang="es-CO" sz="18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Roboto Light"/>
              <a:ea typeface="+mn-ea"/>
              <a:cs typeface="Roboto Light"/>
            </a:endParaRPr>
          </a:p>
        </p:txBody>
      </p:sp>
      <p:sp>
        <p:nvSpPr>
          <p:cNvPr id="4" name="TextBox 2"/>
          <p:cNvSpPr txBox="1"/>
          <p:nvPr/>
        </p:nvSpPr>
        <p:spPr>
          <a:xfrm>
            <a:off x="3184963" y="2084768"/>
            <a:ext cx="81304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4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Roboto Light"/>
                <a:ea typeface="+mn-ea"/>
                <a:cs typeface="Roboto Light"/>
              </a:rPr>
              <a:t>01</a:t>
            </a:r>
          </a:p>
        </p:txBody>
      </p:sp>
      <p:sp>
        <p:nvSpPr>
          <p:cNvPr id="5" name="TextBox 16"/>
          <p:cNvSpPr txBox="1"/>
          <p:nvPr/>
        </p:nvSpPr>
        <p:spPr>
          <a:xfrm>
            <a:off x="4214569" y="3107571"/>
            <a:ext cx="55894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Roboto Light"/>
                <a:ea typeface="+mn-ea"/>
                <a:cs typeface="Roboto Light"/>
              </a:rPr>
              <a:t>Modificación</a:t>
            </a:r>
            <a:r>
              <a:rPr kumimoji="0" lang="es-CO" sz="1800" b="0" i="0" u="none" strike="noStrike" kern="1200" cap="none" spc="0" normalizeH="0" noProof="0" dirty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Roboto Light"/>
                <a:ea typeface="+mn-ea"/>
                <a:cs typeface="Roboto Light"/>
              </a:rPr>
              <a:t> al</a:t>
            </a:r>
            <a:r>
              <a:rPr kumimoji="0" lang="es-CO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Roboto Light"/>
                <a:ea typeface="+mn-ea"/>
                <a:cs typeface="Roboto Light"/>
              </a:rPr>
              <a:t> Calendario Académico </a:t>
            </a:r>
            <a:endParaRPr kumimoji="0" lang="es-CO" sz="18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Roboto Light"/>
              <a:ea typeface="+mn-ea"/>
              <a:cs typeface="Roboto Light"/>
            </a:endParaRPr>
          </a:p>
        </p:txBody>
      </p:sp>
      <p:sp>
        <p:nvSpPr>
          <p:cNvPr id="6" name="TextBox 14"/>
          <p:cNvSpPr txBox="1"/>
          <p:nvPr/>
        </p:nvSpPr>
        <p:spPr>
          <a:xfrm>
            <a:off x="3184963" y="2869667"/>
            <a:ext cx="81304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4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Roboto Light"/>
                <a:ea typeface="+mn-ea"/>
                <a:cs typeface="Roboto Light"/>
              </a:rPr>
              <a:t>02</a:t>
            </a:r>
          </a:p>
        </p:txBody>
      </p:sp>
      <p:sp>
        <p:nvSpPr>
          <p:cNvPr id="7" name="TextBox 21"/>
          <p:cNvSpPr txBox="1"/>
          <p:nvPr/>
        </p:nvSpPr>
        <p:spPr>
          <a:xfrm>
            <a:off x="4214569" y="3876827"/>
            <a:ext cx="64577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Roboto Light"/>
                <a:ea typeface="+mn-ea"/>
                <a:cs typeface="Roboto Light"/>
              </a:rPr>
              <a:t>Equipo validador de</a:t>
            </a:r>
            <a:r>
              <a:rPr kumimoji="0" lang="es-ES" sz="1800" b="0" i="0" u="none" strike="noStrike" kern="1200" cap="none" spc="0" normalizeH="0" noProof="0" dirty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Roboto Light"/>
                <a:ea typeface="+mn-ea"/>
                <a:cs typeface="Roboto Light"/>
              </a:rPr>
              <a:t> modificaciones al Calendario Académico</a:t>
            </a:r>
            <a:endParaRPr kumimoji="0" lang="es-CO" sz="18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Roboto Light"/>
              <a:ea typeface="+mn-ea"/>
              <a:cs typeface="Roboto Light"/>
            </a:endParaRPr>
          </a:p>
        </p:txBody>
      </p:sp>
      <p:sp>
        <p:nvSpPr>
          <p:cNvPr id="8" name="TextBox 19"/>
          <p:cNvSpPr txBox="1"/>
          <p:nvPr/>
        </p:nvSpPr>
        <p:spPr>
          <a:xfrm>
            <a:off x="3184963" y="3654569"/>
            <a:ext cx="81304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4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Roboto Light"/>
                <a:ea typeface="+mn-ea"/>
                <a:cs typeface="Roboto Light"/>
              </a:rPr>
              <a:t>03</a:t>
            </a:r>
          </a:p>
        </p:txBody>
      </p:sp>
      <p:cxnSp>
        <p:nvCxnSpPr>
          <p:cNvPr id="13" name="Straight Connector 27"/>
          <p:cNvCxnSpPr/>
          <p:nvPr/>
        </p:nvCxnSpPr>
        <p:spPr>
          <a:xfrm>
            <a:off x="3048693" y="2860015"/>
            <a:ext cx="7416000" cy="0"/>
          </a:xfrm>
          <a:prstGeom prst="line">
            <a:avLst/>
          </a:prstGeom>
          <a:noFill/>
          <a:ln w="6350" cap="flat" cmpd="sng" algn="ctr">
            <a:solidFill>
              <a:srgbClr val="222222">
                <a:lumMod val="50000"/>
                <a:lumOff val="50000"/>
              </a:srgbClr>
            </a:solidFill>
            <a:prstDash val="solid"/>
            <a:miter lim="800000"/>
          </a:ln>
          <a:effectLst/>
        </p:spPr>
      </p:cxnSp>
      <p:cxnSp>
        <p:nvCxnSpPr>
          <p:cNvPr id="14" name="Straight Connector 28"/>
          <p:cNvCxnSpPr/>
          <p:nvPr/>
        </p:nvCxnSpPr>
        <p:spPr>
          <a:xfrm>
            <a:off x="3048693" y="3635120"/>
            <a:ext cx="7416000" cy="0"/>
          </a:xfrm>
          <a:prstGeom prst="line">
            <a:avLst/>
          </a:prstGeom>
          <a:noFill/>
          <a:ln w="6350" cap="flat" cmpd="sng" algn="ctr">
            <a:solidFill>
              <a:srgbClr val="222222">
                <a:lumMod val="50000"/>
                <a:lumOff val="50000"/>
              </a:srgbClr>
            </a:solidFill>
            <a:prstDash val="solid"/>
            <a:miter lim="800000"/>
          </a:ln>
          <a:effectLst/>
        </p:spPr>
      </p:cxnSp>
      <p:sp>
        <p:nvSpPr>
          <p:cNvPr id="11" name="TextBox 21"/>
          <p:cNvSpPr txBox="1"/>
          <p:nvPr/>
        </p:nvSpPr>
        <p:spPr>
          <a:xfrm>
            <a:off x="4214569" y="4667374"/>
            <a:ext cx="64577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Roboto Light"/>
                <a:ea typeface="+mn-ea"/>
                <a:cs typeface="Roboto Light"/>
              </a:rPr>
              <a:t>Excepciones </a:t>
            </a:r>
            <a:r>
              <a:rPr kumimoji="0" lang="es-ES" sz="1800" b="0" i="0" u="none" strike="noStrike" kern="1200" cap="none" spc="0" normalizeH="0" noProof="0" dirty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Roboto Light"/>
                <a:ea typeface="+mn-ea"/>
                <a:cs typeface="Roboto Light"/>
              </a:rPr>
              <a:t>al Calendario Académico</a:t>
            </a:r>
            <a:endParaRPr kumimoji="0" lang="es-CO" sz="18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Roboto Light"/>
              <a:ea typeface="+mn-ea"/>
              <a:cs typeface="Roboto Light"/>
            </a:endParaRPr>
          </a:p>
        </p:txBody>
      </p:sp>
      <p:sp>
        <p:nvSpPr>
          <p:cNvPr id="12" name="TextBox 19"/>
          <p:cNvSpPr txBox="1"/>
          <p:nvPr/>
        </p:nvSpPr>
        <p:spPr>
          <a:xfrm>
            <a:off x="3184963" y="4445116"/>
            <a:ext cx="81304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Roboto Light"/>
                <a:ea typeface="+mn-ea"/>
                <a:cs typeface="Roboto Light"/>
              </a:rPr>
              <a:t>04</a:t>
            </a:r>
            <a:endParaRPr kumimoji="0" lang="en-IN" sz="4400" b="1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Roboto Light"/>
              <a:ea typeface="+mn-ea"/>
              <a:cs typeface="Roboto Light"/>
            </a:endParaRPr>
          </a:p>
        </p:txBody>
      </p:sp>
      <p:cxnSp>
        <p:nvCxnSpPr>
          <p:cNvPr id="15" name="Straight Connector 28"/>
          <p:cNvCxnSpPr/>
          <p:nvPr/>
        </p:nvCxnSpPr>
        <p:spPr>
          <a:xfrm>
            <a:off x="3048693" y="4425667"/>
            <a:ext cx="7416000" cy="0"/>
          </a:xfrm>
          <a:prstGeom prst="line">
            <a:avLst/>
          </a:prstGeom>
          <a:noFill/>
          <a:ln w="6350" cap="flat" cmpd="sng" algn="ctr">
            <a:solidFill>
              <a:srgbClr val="222222">
                <a:lumMod val="50000"/>
                <a:lumOff val="50000"/>
              </a:srgbClr>
            </a:solidFill>
            <a:prstDash val="solid"/>
            <a:miter lim="800000"/>
          </a:ln>
          <a:effectLst/>
        </p:spPr>
      </p:cxnSp>
    </p:spTree>
    <p:extLst>
      <p:ext uri="{BB962C8B-B14F-4D97-AF65-F5344CB8AC3E}">
        <p14:creationId xmlns:p14="http://schemas.microsoft.com/office/powerpoint/2010/main" val="1169943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hteck 78">
            <a:extLst>
              <a:ext uri="{FF2B5EF4-FFF2-40B4-BE49-F238E27FC236}">
                <a16:creationId xmlns:a16="http://schemas.microsoft.com/office/drawing/2014/main" id="{D54FABC4-E31B-194E-95A2-DB3E9983475B}"/>
              </a:ext>
            </a:extLst>
          </p:cNvPr>
          <p:cNvSpPr/>
          <p:nvPr/>
        </p:nvSpPr>
        <p:spPr bwMode="gray">
          <a:xfrm>
            <a:off x="3671485" y="1963458"/>
            <a:ext cx="1561332" cy="330358"/>
          </a:xfrm>
          <a:prstGeom prst="rect">
            <a:avLst/>
          </a:prstGeom>
        </p:spPr>
        <p:txBody>
          <a:bodyPr wrap="square" anchor="ctr">
            <a:noAutofit/>
          </a:bodyPr>
          <a:lstStyle/>
          <a:p>
            <a:pPr marL="0" marR="0" lvl="0" indent="0" algn="ctr" defTabSz="914400" rtl="0" eaLnBrk="1" fontAlgn="auto" latinLnBrk="0" hangingPunct="0">
              <a:lnSpc>
                <a:spcPts val="1300"/>
              </a:lnSpc>
              <a:spcBef>
                <a:spcPts val="1000"/>
              </a:spcBef>
              <a:spcAft>
                <a:spcPts val="999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949494"/>
                </a:solidFill>
                <a:effectLst/>
                <a:uLnTx/>
                <a:uFillTx/>
                <a:latin typeface="Century Gothic" panose="020B0502020202020204" pitchFamily="34" charset="0"/>
                <a:sym typeface="Century Gothic"/>
              </a:rPr>
              <a:t>Mesas de </a:t>
            </a:r>
            <a:r>
              <a:rPr kumimoji="0" lang="es-CO" sz="1000" b="1" i="0" u="none" strike="noStrike" kern="0" cap="none" spc="0" normalizeH="0" baseline="0" dirty="0" smtClean="0">
                <a:ln>
                  <a:noFill/>
                </a:ln>
                <a:solidFill>
                  <a:srgbClr val="949494"/>
                </a:solidFill>
                <a:effectLst/>
                <a:uLnTx/>
                <a:uFillTx/>
                <a:latin typeface="Century Gothic" panose="020B0502020202020204" pitchFamily="34" charset="0"/>
                <a:sym typeface="Century Gothic"/>
              </a:rPr>
              <a:t>Trabajo</a:t>
            </a:r>
            <a:endParaRPr kumimoji="0" lang="es-CO" sz="1000" b="1" i="0" u="none" strike="noStrike" kern="0" cap="none" spc="0" normalizeH="0" baseline="0" dirty="0">
              <a:ln>
                <a:noFill/>
              </a:ln>
              <a:solidFill>
                <a:srgbClr val="949494"/>
              </a:solidFill>
              <a:effectLst/>
              <a:uLnTx/>
              <a:uFillTx/>
              <a:latin typeface="Century Gothic" panose="020B0502020202020204" pitchFamily="34" charset="0"/>
              <a:sym typeface="Century Gothic"/>
            </a:endParaRPr>
          </a:p>
        </p:txBody>
      </p:sp>
      <p:sp>
        <p:nvSpPr>
          <p:cNvPr id="78" name="Rechteck 78">
            <a:extLst>
              <a:ext uri="{FF2B5EF4-FFF2-40B4-BE49-F238E27FC236}">
                <a16:creationId xmlns:a16="http://schemas.microsoft.com/office/drawing/2014/main" id="{0838DF75-230A-7A47-ACF5-1F484D77005A}"/>
              </a:ext>
            </a:extLst>
          </p:cNvPr>
          <p:cNvSpPr/>
          <p:nvPr/>
        </p:nvSpPr>
        <p:spPr bwMode="gray">
          <a:xfrm>
            <a:off x="5405692" y="1963458"/>
            <a:ext cx="1561332" cy="330358"/>
          </a:xfrm>
          <a:prstGeom prst="rect">
            <a:avLst/>
          </a:prstGeom>
        </p:spPr>
        <p:txBody>
          <a:bodyPr wrap="square" anchor="ctr">
            <a:noAutofit/>
          </a:bodyPr>
          <a:lstStyle/>
          <a:p>
            <a:pPr marL="0" marR="0" lvl="0" indent="0" algn="ctr" defTabSz="914400" rtl="0" eaLnBrk="1" fontAlgn="auto" latinLnBrk="0" hangingPunct="0">
              <a:lnSpc>
                <a:spcPts val="1300"/>
              </a:lnSpc>
              <a:spcBef>
                <a:spcPts val="1000"/>
              </a:spcBef>
              <a:spcAft>
                <a:spcPts val="999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000" b="1" i="0" u="none" strike="noStrike" kern="0" cap="none" spc="0" normalizeH="0" baseline="0" dirty="0" smtClean="0">
                <a:ln>
                  <a:noFill/>
                </a:ln>
                <a:solidFill>
                  <a:srgbClr val="949494"/>
                </a:solidFill>
                <a:effectLst/>
                <a:uLnTx/>
                <a:uFillTx/>
                <a:latin typeface="Century Gothic" panose="020B0502020202020204" pitchFamily="34" charset="0"/>
                <a:sym typeface="Century Gothic"/>
              </a:rPr>
              <a:t>Comité Académico</a:t>
            </a:r>
            <a:endParaRPr kumimoji="0" lang="es-CO" sz="1000" b="1" i="0" u="none" strike="noStrike" kern="0" cap="none" spc="0" normalizeH="0" baseline="0" dirty="0">
              <a:ln>
                <a:noFill/>
              </a:ln>
              <a:solidFill>
                <a:srgbClr val="949494"/>
              </a:solidFill>
              <a:effectLst/>
              <a:uLnTx/>
              <a:uFillTx/>
              <a:latin typeface="Century Gothic" panose="020B0502020202020204" pitchFamily="34" charset="0"/>
              <a:sym typeface="Century Gothic"/>
            </a:endParaRPr>
          </a:p>
        </p:txBody>
      </p:sp>
      <p:sp>
        <p:nvSpPr>
          <p:cNvPr id="83" name="Rechteck 78">
            <a:extLst>
              <a:ext uri="{FF2B5EF4-FFF2-40B4-BE49-F238E27FC236}">
                <a16:creationId xmlns:a16="http://schemas.microsoft.com/office/drawing/2014/main" id="{8EA022EA-8226-6F43-AEE0-C17818A30F89}"/>
              </a:ext>
            </a:extLst>
          </p:cNvPr>
          <p:cNvSpPr/>
          <p:nvPr/>
        </p:nvSpPr>
        <p:spPr bwMode="gray">
          <a:xfrm>
            <a:off x="7128031" y="1963458"/>
            <a:ext cx="1561332" cy="330358"/>
          </a:xfrm>
          <a:prstGeom prst="rect">
            <a:avLst/>
          </a:prstGeom>
        </p:spPr>
        <p:txBody>
          <a:bodyPr wrap="square" anchor="ctr">
            <a:noAutofit/>
          </a:bodyPr>
          <a:lstStyle/>
          <a:p>
            <a:pPr marL="0" marR="0" lvl="0" indent="0" algn="ctr" defTabSz="914400" rtl="0" eaLnBrk="1" fontAlgn="auto" latinLnBrk="0" hangingPunct="0">
              <a:lnSpc>
                <a:spcPts val="1300"/>
              </a:lnSpc>
              <a:spcBef>
                <a:spcPts val="1000"/>
              </a:spcBef>
              <a:spcAft>
                <a:spcPts val="999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949494"/>
                </a:solidFill>
                <a:effectLst/>
                <a:uLnTx/>
                <a:uFillTx/>
                <a:latin typeface="Century Gothic" panose="020B0502020202020204" pitchFamily="34" charset="0"/>
                <a:sym typeface="Century Gothic"/>
              </a:rPr>
              <a:t>Consejo</a:t>
            </a:r>
            <a:r>
              <a:rPr lang="es-CO" sz="1000" b="1" kern="0" dirty="0" smtClean="0">
                <a:solidFill>
                  <a:srgbClr val="949494"/>
                </a:solidFill>
                <a:latin typeface="Century Gothic" panose="020B0502020202020204" pitchFamily="34" charset="0"/>
                <a:sym typeface="Century Gothic"/>
              </a:rPr>
              <a:t> Académico</a:t>
            </a:r>
            <a:endParaRPr kumimoji="0" lang="es-CO" sz="1000" b="1" i="0" u="none" strike="noStrike" kern="0" cap="none" spc="0" normalizeH="0" baseline="0" noProof="0" dirty="0">
              <a:ln>
                <a:noFill/>
              </a:ln>
              <a:solidFill>
                <a:srgbClr val="949494"/>
              </a:solidFill>
              <a:effectLst/>
              <a:uLnTx/>
              <a:uFillTx/>
              <a:latin typeface="Century Gothic" panose="020B0502020202020204" pitchFamily="34" charset="0"/>
              <a:sym typeface="Century Gothic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2D5769A-9F35-9E49-87B6-2EEEF3BF070B}"/>
              </a:ext>
            </a:extLst>
          </p:cNvPr>
          <p:cNvGrpSpPr/>
          <p:nvPr/>
        </p:nvGrpSpPr>
        <p:grpSpPr>
          <a:xfrm>
            <a:off x="1015758" y="3356302"/>
            <a:ext cx="3437460" cy="2194560"/>
            <a:chOff x="1015758" y="3356302"/>
            <a:chExt cx="3437460" cy="2194560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E7F759B4-E67D-914C-B0F0-0BE381DFC996}"/>
                </a:ext>
              </a:extLst>
            </p:cNvPr>
            <p:cNvCxnSpPr>
              <a:cxnSpLocks/>
            </p:cNvCxnSpPr>
            <p:nvPr/>
          </p:nvCxnSpPr>
          <p:spPr>
            <a:xfrm>
              <a:off x="1015758" y="3356302"/>
              <a:ext cx="0" cy="2194560"/>
            </a:xfrm>
            <a:prstGeom prst="line">
              <a:avLst/>
            </a:prstGeom>
            <a:noFill/>
            <a:ln w="31750" cap="rnd">
              <a:solidFill>
                <a:schemeClr val="bg2"/>
              </a:solidFill>
              <a:prstDash val="sysDot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A7787EB4-C5DA-EE41-822E-535C4183024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714800" y="3356302"/>
              <a:ext cx="0" cy="2194560"/>
            </a:xfrm>
            <a:prstGeom prst="line">
              <a:avLst/>
            </a:prstGeom>
            <a:noFill/>
            <a:ln w="31750" cap="rnd">
              <a:solidFill>
                <a:schemeClr val="bg2"/>
              </a:solidFill>
              <a:prstDash val="sysDot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F2937FB1-BDC1-9A46-8E2B-2DA7ADEA114D}"/>
                </a:ext>
              </a:extLst>
            </p:cNvPr>
            <p:cNvCxnSpPr>
              <a:cxnSpLocks/>
            </p:cNvCxnSpPr>
            <p:nvPr/>
          </p:nvCxnSpPr>
          <p:spPr>
            <a:xfrm>
              <a:off x="4453218" y="3356302"/>
              <a:ext cx="0" cy="2194560"/>
            </a:xfrm>
            <a:prstGeom prst="line">
              <a:avLst/>
            </a:prstGeom>
            <a:noFill/>
            <a:ln w="31750" cap="rnd">
              <a:solidFill>
                <a:schemeClr val="bg2"/>
              </a:solidFill>
              <a:prstDash val="sysDot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505E2C20-E402-5047-A373-ACDEEC0F6DD7}"/>
              </a:ext>
            </a:extLst>
          </p:cNvPr>
          <p:cNvCxnSpPr>
            <a:cxnSpLocks/>
          </p:cNvCxnSpPr>
          <p:nvPr/>
        </p:nvCxnSpPr>
        <p:spPr>
          <a:xfrm>
            <a:off x="6187423" y="3356302"/>
            <a:ext cx="0" cy="2194560"/>
          </a:xfrm>
          <a:prstGeom prst="line">
            <a:avLst/>
          </a:prstGeom>
          <a:noFill/>
          <a:ln w="31750" cap="rnd">
            <a:solidFill>
              <a:schemeClr val="bg2"/>
            </a:solidFill>
            <a:prstDash val="sysDot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6" name="Rechteck 78">
            <a:extLst>
              <a:ext uri="{FF2B5EF4-FFF2-40B4-BE49-F238E27FC236}">
                <a16:creationId xmlns:a16="http://schemas.microsoft.com/office/drawing/2014/main" id="{8184C20A-33CD-404F-AAED-813694EC4351}"/>
              </a:ext>
            </a:extLst>
          </p:cNvPr>
          <p:cNvSpPr/>
          <p:nvPr/>
        </p:nvSpPr>
        <p:spPr bwMode="gray">
          <a:xfrm>
            <a:off x="1026819" y="3757582"/>
            <a:ext cx="1667245" cy="1067938"/>
          </a:xfrm>
          <a:prstGeom prst="rect">
            <a:avLst/>
          </a:prstGeom>
          <a:solidFill>
            <a:schemeClr val="bg1"/>
          </a:solidFill>
        </p:spPr>
        <p:txBody>
          <a:bodyPr wrap="square" tIns="0" anchor="ctr">
            <a:no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50000"/>
              </a:lnSpc>
              <a:spcBef>
                <a:spcPts val="1000"/>
              </a:spcBef>
              <a:spcAft>
                <a:spcPts val="999"/>
              </a:spcAft>
              <a:buClrTx/>
              <a:buSzTx/>
              <a:buFontTx/>
              <a:buNone/>
              <a:tabLst/>
              <a:defRPr/>
            </a:pPr>
            <a:r>
              <a:rPr lang="es-CO" sz="900" kern="0" dirty="0" smtClean="0">
                <a:latin typeface="Century Gothic" panose="020B0502020202020204" pitchFamily="34" charset="0"/>
                <a:sym typeface="Century Gothic"/>
              </a:rPr>
              <a:t>Se toma como insumo el Calendario Académico del año vigente para elaborar el del siguiente año.</a:t>
            </a:r>
            <a:endParaRPr kumimoji="0" lang="es-CO" sz="900" b="0" i="0" u="none" strike="noStrike" kern="0" cap="none" spc="0" normalizeH="0" baseline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sym typeface="Century Gothic"/>
            </a:endParaRPr>
          </a:p>
        </p:txBody>
      </p:sp>
      <p:sp>
        <p:nvSpPr>
          <p:cNvPr id="93" name="Rechteck 78">
            <a:extLst>
              <a:ext uri="{FF2B5EF4-FFF2-40B4-BE49-F238E27FC236}">
                <a16:creationId xmlns:a16="http://schemas.microsoft.com/office/drawing/2014/main" id="{10580A15-AEA2-FE4F-BA05-CBBB8EA2E593}"/>
              </a:ext>
            </a:extLst>
          </p:cNvPr>
          <p:cNvSpPr/>
          <p:nvPr/>
        </p:nvSpPr>
        <p:spPr bwMode="gray">
          <a:xfrm>
            <a:off x="1937278" y="1961555"/>
            <a:ext cx="1561332" cy="330358"/>
          </a:xfrm>
          <a:prstGeom prst="rect">
            <a:avLst/>
          </a:prstGeom>
        </p:spPr>
        <p:txBody>
          <a:bodyPr wrap="square" anchor="ctr">
            <a:noAutofit/>
          </a:bodyPr>
          <a:lstStyle/>
          <a:p>
            <a:pPr marL="0" marR="0" lvl="0" indent="0" algn="ctr" defTabSz="914400" rtl="0" eaLnBrk="1" fontAlgn="auto" latinLnBrk="0" hangingPunct="0">
              <a:lnSpc>
                <a:spcPts val="1300"/>
              </a:lnSpc>
              <a:spcBef>
                <a:spcPts val="1000"/>
              </a:spcBef>
              <a:spcAft>
                <a:spcPts val="999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000" b="1" i="0" u="none" strike="noStrike" kern="0" cap="none" spc="0" normalizeH="0" baseline="0" dirty="0" smtClean="0">
                <a:ln>
                  <a:noFill/>
                </a:ln>
                <a:solidFill>
                  <a:srgbClr val="949494"/>
                </a:solidFill>
                <a:effectLst/>
                <a:uLnTx/>
                <a:uFillTx/>
                <a:latin typeface="Century Gothic" panose="020B0502020202020204" pitchFamily="34" charset="0"/>
                <a:sym typeface="Century Gothic"/>
              </a:rPr>
              <a:t>Actualización año</a:t>
            </a:r>
            <a:endParaRPr kumimoji="0" lang="es-CO" sz="1000" b="1" i="0" u="none" strike="noStrike" kern="0" cap="none" spc="0" normalizeH="0" baseline="0" dirty="0">
              <a:ln>
                <a:noFill/>
              </a:ln>
              <a:solidFill>
                <a:srgbClr val="949494"/>
              </a:solidFill>
              <a:effectLst/>
              <a:uLnTx/>
              <a:uFillTx/>
              <a:latin typeface="Century Gothic" panose="020B0502020202020204" pitchFamily="34" charset="0"/>
              <a:sym typeface="Century Gothic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2353D7E-DA75-4B43-A4C2-22B39590729F}"/>
              </a:ext>
            </a:extLst>
          </p:cNvPr>
          <p:cNvGrpSpPr/>
          <p:nvPr/>
        </p:nvGrpSpPr>
        <p:grpSpPr>
          <a:xfrm>
            <a:off x="7921629" y="3356302"/>
            <a:ext cx="1748601" cy="2195156"/>
            <a:chOff x="7921629" y="3356302"/>
            <a:chExt cx="1748601" cy="2195156"/>
          </a:xfrm>
        </p:grpSpPr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E48CEB05-8BBD-5743-A0B1-C82967D25BE3}"/>
                </a:ext>
              </a:extLst>
            </p:cNvPr>
            <p:cNvCxnSpPr>
              <a:cxnSpLocks/>
            </p:cNvCxnSpPr>
            <p:nvPr/>
          </p:nvCxnSpPr>
          <p:spPr>
            <a:xfrm>
              <a:off x="7921629" y="3356898"/>
              <a:ext cx="1" cy="2194560"/>
            </a:xfrm>
            <a:prstGeom prst="line">
              <a:avLst/>
            </a:prstGeom>
            <a:noFill/>
            <a:ln w="31750" cap="rnd">
              <a:solidFill>
                <a:schemeClr val="bg2"/>
              </a:solidFill>
              <a:prstDash val="sysDot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3C4DAA87-AFB9-0F41-8EE6-7368EDD9900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670229" y="3356302"/>
              <a:ext cx="1" cy="2194560"/>
            </a:xfrm>
            <a:prstGeom prst="line">
              <a:avLst/>
            </a:prstGeom>
            <a:noFill/>
            <a:ln w="31750" cap="rnd">
              <a:solidFill>
                <a:schemeClr val="bg2"/>
              </a:solidFill>
              <a:prstDash val="sysDot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D23EEFC7-C57B-FB4C-9E14-0E99E2C4F8A1}"/>
              </a:ext>
            </a:extLst>
          </p:cNvPr>
          <p:cNvGrpSpPr/>
          <p:nvPr/>
        </p:nvGrpSpPr>
        <p:grpSpPr>
          <a:xfrm>
            <a:off x="968258" y="2646815"/>
            <a:ext cx="2034696" cy="709858"/>
            <a:chOff x="1320026" y="3595255"/>
            <a:chExt cx="2188716" cy="1064222"/>
          </a:xfrm>
        </p:grpSpPr>
        <p:sp>
          <p:nvSpPr>
            <p:cNvPr id="31" name="Chevron 30">
              <a:extLst>
                <a:ext uri="{FF2B5EF4-FFF2-40B4-BE49-F238E27FC236}">
                  <a16:creationId xmlns:a16="http://schemas.microsoft.com/office/drawing/2014/main" id="{D6CD6BCD-99EB-5F41-A2BA-402A767F3DD3}"/>
                </a:ext>
              </a:extLst>
            </p:cNvPr>
            <p:cNvSpPr/>
            <p:nvPr/>
          </p:nvSpPr>
          <p:spPr>
            <a:xfrm>
              <a:off x="1320026" y="3595255"/>
              <a:ext cx="2188716" cy="1064222"/>
            </a:xfrm>
            <a:prstGeom prst="chevron">
              <a:avLst>
                <a:gd name="adj" fmla="val 35567"/>
              </a:avLst>
            </a:prstGeom>
            <a:solidFill>
              <a:srgbClr val="929495"/>
            </a:solidFill>
            <a:ln w="12700" cap="flat">
              <a:noFill/>
              <a:prstDash val="dash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vert" wrap="square" lIns="36000" tIns="36000" rIns="36000" bIns="36000" numCol="1" spcCol="3810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929495">
                    <a:lumMod val="7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Calibri Light"/>
                <a:cs typeface="Calibri Light"/>
                <a:sym typeface="Calibri Light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CC50079-74A2-0B40-8ABB-75785775CC55}"/>
                </a:ext>
              </a:extLst>
            </p:cNvPr>
            <p:cNvSpPr txBox="1"/>
            <p:nvPr/>
          </p:nvSpPr>
          <p:spPr>
            <a:xfrm>
              <a:off x="1651245" y="3890070"/>
              <a:ext cx="1587728" cy="464353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ts val="164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CO" sz="1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 panose="020B0502020202020204" pitchFamily="34" charset="0"/>
                  <a:sym typeface="Helvetica Neue"/>
                </a:rPr>
                <a:t>Calendario</a:t>
              </a:r>
              <a:r>
                <a:rPr lang="es-CO" sz="1000" b="1" kern="0" dirty="0" smtClean="0">
                  <a:solidFill>
                    <a:srgbClr val="FFFFFF"/>
                  </a:solidFill>
                  <a:latin typeface="Century Gothic" panose="020B0502020202020204" pitchFamily="34" charset="0"/>
                  <a:sym typeface="Helvetica Neue"/>
                </a:rPr>
                <a:t> año actual</a:t>
              </a:r>
              <a:endParaRPr kumimoji="0" lang="es-CO" sz="1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sym typeface="Helvetica Neue"/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0C7F72A9-28C5-FF44-8468-E472C5E19918}"/>
              </a:ext>
            </a:extLst>
          </p:cNvPr>
          <p:cNvGrpSpPr/>
          <p:nvPr/>
        </p:nvGrpSpPr>
        <p:grpSpPr>
          <a:xfrm>
            <a:off x="2703740" y="2647926"/>
            <a:ext cx="2034774" cy="708376"/>
            <a:chOff x="3186879" y="3596366"/>
            <a:chExt cx="2188800" cy="1062000"/>
          </a:xfrm>
        </p:grpSpPr>
        <p:sp>
          <p:nvSpPr>
            <p:cNvPr id="34" name="Chevron 33">
              <a:extLst>
                <a:ext uri="{FF2B5EF4-FFF2-40B4-BE49-F238E27FC236}">
                  <a16:creationId xmlns:a16="http://schemas.microsoft.com/office/drawing/2014/main" id="{C36422D5-F908-B04C-BD4B-216262437D44}"/>
                </a:ext>
              </a:extLst>
            </p:cNvPr>
            <p:cNvSpPr/>
            <p:nvPr/>
          </p:nvSpPr>
          <p:spPr>
            <a:xfrm>
              <a:off x="3186879" y="3596366"/>
              <a:ext cx="2188800" cy="1062000"/>
            </a:xfrm>
            <a:prstGeom prst="chevron">
              <a:avLst>
                <a:gd name="adj" fmla="val 35567"/>
              </a:avLst>
            </a:prstGeom>
            <a:solidFill>
              <a:srgbClr val="DBDEE4"/>
            </a:solidFill>
            <a:ln w="12700" cap="flat">
              <a:noFill/>
              <a:prstDash val="dash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vert" wrap="square" lIns="36000" tIns="36000" rIns="36000" bIns="36000" numCol="1" spcCol="3810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>
                <a:ln>
                  <a:noFill/>
                </a:ln>
                <a:solidFill>
                  <a:srgbClr val="929495">
                    <a:lumMod val="7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Calibri Light"/>
                <a:cs typeface="Calibri Light"/>
                <a:sym typeface="Calibri Light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B68E251-5797-E541-AEAB-93CE179F9FA9}"/>
                </a:ext>
              </a:extLst>
            </p:cNvPr>
            <p:cNvSpPr txBox="1"/>
            <p:nvPr/>
          </p:nvSpPr>
          <p:spPr>
            <a:xfrm>
              <a:off x="3645333" y="3890069"/>
              <a:ext cx="1316653" cy="464353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ts val="164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CO" sz="1000" b="1" i="0" u="none" strike="noStrike" kern="0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 pitchFamily="34" charset="0"/>
                  <a:sym typeface="Helvetica Neue"/>
                </a:rPr>
                <a:t>Propuesta inicial</a:t>
              </a:r>
              <a:endParaRPr kumimoji="0" lang="es-CO" sz="1000" b="1" i="0" u="none" strike="noStrike" kern="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sym typeface="Helvetica Neue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AEBF620-0D01-0E40-B7F5-01559AF9FC88}"/>
              </a:ext>
            </a:extLst>
          </p:cNvPr>
          <p:cNvGrpSpPr/>
          <p:nvPr/>
        </p:nvGrpSpPr>
        <p:grpSpPr>
          <a:xfrm>
            <a:off x="4440576" y="2647926"/>
            <a:ext cx="2034774" cy="708376"/>
            <a:chOff x="5055188" y="3596366"/>
            <a:chExt cx="2188800" cy="1062000"/>
          </a:xfrm>
        </p:grpSpPr>
        <p:sp>
          <p:nvSpPr>
            <p:cNvPr id="37" name="Chevron 36">
              <a:extLst>
                <a:ext uri="{FF2B5EF4-FFF2-40B4-BE49-F238E27FC236}">
                  <a16:creationId xmlns:a16="http://schemas.microsoft.com/office/drawing/2014/main" id="{C2FB1BF5-1A38-7A40-AA4B-CC133CCAE990}"/>
                </a:ext>
              </a:extLst>
            </p:cNvPr>
            <p:cNvSpPr/>
            <p:nvPr/>
          </p:nvSpPr>
          <p:spPr>
            <a:xfrm>
              <a:off x="5055188" y="3596366"/>
              <a:ext cx="2188800" cy="1062000"/>
            </a:xfrm>
            <a:prstGeom prst="chevron">
              <a:avLst>
                <a:gd name="adj" fmla="val 35567"/>
              </a:avLst>
            </a:prstGeom>
            <a:solidFill>
              <a:srgbClr val="929495"/>
            </a:solidFill>
            <a:ln w="12700" cap="flat">
              <a:noFill/>
              <a:prstDash val="dash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vert" wrap="square" lIns="36000" tIns="36000" rIns="36000" bIns="36000" numCol="1" spcCol="3810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>
                <a:ln>
                  <a:noFill/>
                </a:ln>
                <a:solidFill>
                  <a:srgbClr val="929495">
                    <a:lumMod val="7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Calibri Light"/>
                <a:cs typeface="Calibri Light"/>
                <a:sym typeface="Calibri Light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689E46D-824F-9A45-AE09-4BF29825FB4D}"/>
                </a:ext>
              </a:extLst>
            </p:cNvPr>
            <p:cNvSpPr txBox="1"/>
            <p:nvPr/>
          </p:nvSpPr>
          <p:spPr>
            <a:xfrm>
              <a:off x="5513642" y="3890069"/>
              <a:ext cx="1316653" cy="464353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ts val="164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CO" sz="1000" b="1" i="0" u="none" strike="noStrike" kern="0" cap="none" spc="0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 panose="020B0502020202020204" pitchFamily="34" charset="0"/>
                  <a:sym typeface="Helvetica Neue"/>
                </a:rPr>
                <a:t>Propuesta ajustada</a:t>
              </a:r>
              <a:endParaRPr kumimoji="0" lang="es-CO" sz="1000" b="1" i="0" u="none" strike="noStrike" kern="0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sym typeface="Helvetica Neue"/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88EC3C2D-585D-1940-A68C-D68A3146C2AE}"/>
              </a:ext>
            </a:extLst>
          </p:cNvPr>
          <p:cNvGrpSpPr/>
          <p:nvPr/>
        </p:nvGrpSpPr>
        <p:grpSpPr>
          <a:xfrm>
            <a:off x="6174783" y="2647926"/>
            <a:ext cx="2034774" cy="708376"/>
            <a:chOff x="6920669" y="3596366"/>
            <a:chExt cx="2188800" cy="1062000"/>
          </a:xfrm>
        </p:grpSpPr>
        <p:sp>
          <p:nvSpPr>
            <p:cNvPr id="40" name="Chevron 39">
              <a:extLst>
                <a:ext uri="{FF2B5EF4-FFF2-40B4-BE49-F238E27FC236}">
                  <a16:creationId xmlns:a16="http://schemas.microsoft.com/office/drawing/2014/main" id="{973612BD-23F5-B24A-9408-6D06522FE5E9}"/>
                </a:ext>
              </a:extLst>
            </p:cNvPr>
            <p:cNvSpPr/>
            <p:nvPr/>
          </p:nvSpPr>
          <p:spPr>
            <a:xfrm>
              <a:off x="6920669" y="3596366"/>
              <a:ext cx="2188800" cy="1062000"/>
            </a:xfrm>
            <a:prstGeom prst="chevron">
              <a:avLst>
                <a:gd name="adj" fmla="val 35567"/>
              </a:avLst>
            </a:prstGeom>
            <a:solidFill>
              <a:srgbClr val="DBDEE4"/>
            </a:solidFill>
            <a:ln w="12700" cap="flat">
              <a:noFill/>
              <a:prstDash val="dash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vert" wrap="square" lIns="36000" tIns="36000" rIns="36000" bIns="36000" numCol="1" spcCol="3810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>
                <a:ln>
                  <a:noFill/>
                </a:ln>
                <a:solidFill>
                  <a:srgbClr val="929495">
                    <a:lumMod val="7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Calibri Light"/>
                <a:cs typeface="Calibri Light"/>
                <a:sym typeface="Calibri Light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C6B3CAA9-CB4F-DB49-B26F-BCA6F9C5F08C}"/>
                </a:ext>
              </a:extLst>
            </p:cNvPr>
            <p:cNvSpPr txBox="1"/>
            <p:nvPr/>
          </p:nvSpPr>
          <p:spPr>
            <a:xfrm>
              <a:off x="7251244" y="3890068"/>
              <a:ext cx="1665179" cy="464353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ts val="164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CO" sz="1000" b="1" i="0" u="none" strike="noStrike" kern="0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entury Gothic" panose="020B0502020202020204" pitchFamily="34" charset="0"/>
                  <a:sym typeface="Helvetica Neue"/>
                </a:rPr>
                <a:t>Propuesta pre-aprobada</a:t>
              </a:r>
              <a:endParaRPr kumimoji="0" lang="es-CO" sz="1000" b="1" i="0" u="none" strike="noStrike" kern="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sym typeface="Helvetica Neue"/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EF32CFB-FD10-5F4F-86C4-716FBF8729F5}"/>
              </a:ext>
            </a:extLst>
          </p:cNvPr>
          <p:cNvGrpSpPr/>
          <p:nvPr/>
        </p:nvGrpSpPr>
        <p:grpSpPr>
          <a:xfrm>
            <a:off x="7908989" y="2648522"/>
            <a:ext cx="2034774" cy="708376"/>
            <a:chOff x="8786150" y="3599815"/>
            <a:chExt cx="2188800" cy="1062000"/>
          </a:xfrm>
        </p:grpSpPr>
        <p:sp>
          <p:nvSpPr>
            <p:cNvPr id="43" name="Chevron 42">
              <a:extLst>
                <a:ext uri="{FF2B5EF4-FFF2-40B4-BE49-F238E27FC236}">
                  <a16:creationId xmlns:a16="http://schemas.microsoft.com/office/drawing/2014/main" id="{171543A7-528B-B94A-856A-092C37C71B7A}"/>
                </a:ext>
              </a:extLst>
            </p:cNvPr>
            <p:cNvSpPr/>
            <p:nvPr/>
          </p:nvSpPr>
          <p:spPr>
            <a:xfrm>
              <a:off x="8786150" y="3599815"/>
              <a:ext cx="2188800" cy="1062000"/>
            </a:xfrm>
            <a:prstGeom prst="chevron">
              <a:avLst>
                <a:gd name="adj" fmla="val 35567"/>
              </a:avLst>
            </a:prstGeom>
            <a:solidFill>
              <a:srgbClr val="929495"/>
            </a:solidFill>
            <a:ln w="12700" cap="flat">
              <a:noFill/>
              <a:prstDash val="dash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vert" wrap="square" lIns="36000" tIns="36000" rIns="36000" bIns="36000" numCol="1" spcCol="3810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929495">
                    <a:lumMod val="7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Calibri Light"/>
                <a:cs typeface="Calibri Light"/>
                <a:sym typeface="Calibri Light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EDB3A6C8-1D92-794D-9C7C-DDFF7CE526A3}"/>
                </a:ext>
              </a:extLst>
            </p:cNvPr>
            <p:cNvSpPr txBox="1"/>
            <p:nvPr/>
          </p:nvSpPr>
          <p:spPr>
            <a:xfrm>
              <a:off x="9229139" y="3890065"/>
              <a:ext cx="1394103" cy="464353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ts val="164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CO" sz="1000" b="1" i="0" u="none" strike="noStrike" kern="0" cap="none" spc="0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 panose="020B0502020202020204" pitchFamily="34" charset="0"/>
                  <a:sym typeface="Helvetica Neue"/>
                </a:rPr>
                <a:t>Propuesta aprobada</a:t>
              </a:r>
              <a:endParaRPr kumimoji="0" lang="es-CO" sz="1000" b="1" i="0" u="none" strike="noStrike" kern="0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sym typeface="Helvetica Neue"/>
              </a:endParaRPr>
            </a:p>
          </p:txBody>
        </p:sp>
      </p:grpSp>
      <p:sp>
        <p:nvSpPr>
          <p:cNvPr id="96" name="Rechteck 78">
            <a:extLst>
              <a:ext uri="{FF2B5EF4-FFF2-40B4-BE49-F238E27FC236}">
                <a16:creationId xmlns:a16="http://schemas.microsoft.com/office/drawing/2014/main" id="{17861DE0-1928-5348-99D9-A594714135B9}"/>
              </a:ext>
            </a:extLst>
          </p:cNvPr>
          <p:cNvSpPr/>
          <p:nvPr/>
        </p:nvSpPr>
        <p:spPr bwMode="gray">
          <a:xfrm>
            <a:off x="4499434" y="3757582"/>
            <a:ext cx="1606600" cy="1254756"/>
          </a:xfrm>
          <a:prstGeom prst="rect">
            <a:avLst/>
          </a:prstGeom>
          <a:solidFill>
            <a:schemeClr val="bg1"/>
          </a:solidFill>
        </p:spPr>
        <p:txBody>
          <a:bodyPr wrap="square" tIns="0" anchor="ctr">
            <a:no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50000"/>
              </a:lnSpc>
              <a:spcBef>
                <a:spcPts val="1000"/>
              </a:spcBef>
              <a:spcAft>
                <a:spcPts val="999"/>
              </a:spcAft>
              <a:buClrTx/>
              <a:buSzTx/>
              <a:buFontTx/>
              <a:buNone/>
              <a:tabLst/>
              <a:defRPr/>
            </a:pPr>
            <a:r>
              <a:rPr kumimoji="0" lang="es-CO" sz="9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sym typeface="Century Gothic"/>
              </a:rPr>
              <a:t>Se generan las</a:t>
            </a:r>
            <a:r>
              <a:rPr kumimoji="0" lang="es-CO" sz="9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sym typeface="Century Gothic"/>
              </a:rPr>
              <a:t> Mesas de Trabajo</a:t>
            </a:r>
            <a:r>
              <a:rPr lang="es-CO" sz="900" kern="0" dirty="0" smtClean="0">
                <a:latin typeface="Century Gothic" panose="020B0502020202020204" pitchFamily="34" charset="0"/>
                <a:sym typeface="Century Gothic"/>
              </a:rPr>
              <a:t>, se revisa la propuesta inicial con cada una y se realizan los ajustes correspondientes.</a:t>
            </a:r>
            <a:endParaRPr kumimoji="0" lang="es-CO" sz="9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sym typeface="Century Gothic"/>
            </a:endParaRPr>
          </a:p>
        </p:txBody>
      </p:sp>
      <p:sp>
        <p:nvSpPr>
          <p:cNvPr id="99" name="Rechteck 78">
            <a:extLst>
              <a:ext uri="{FF2B5EF4-FFF2-40B4-BE49-F238E27FC236}">
                <a16:creationId xmlns:a16="http://schemas.microsoft.com/office/drawing/2014/main" id="{CE7A0EA4-14A0-4943-8DEF-D6BFCEEEE055}"/>
              </a:ext>
            </a:extLst>
          </p:cNvPr>
          <p:cNvSpPr/>
          <p:nvPr/>
        </p:nvSpPr>
        <p:spPr bwMode="gray">
          <a:xfrm>
            <a:off x="2823497" y="3757582"/>
            <a:ext cx="1498203" cy="1207832"/>
          </a:xfrm>
          <a:prstGeom prst="rect">
            <a:avLst/>
          </a:prstGeom>
          <a:solidFill>
            <a:schemeClr val="bg1"/>
          </a:solidFill>
        </p:spPr>
        <p:txBody>
          <a:bodyPr wrap="square" tIns="0" anchor="ctr">
            <a:no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50000"/>
              </a:lnSpc>
              <a:spcBef>
                <a:spcPts val="1000"/>
              </a:spcBef>
              <a:spcAft>
                <a:spcPts val="999"/>
              </a:spcAft>
              <a:buClrTx/>
              <a:buSzTx/>
              <a:buFontTx/>
              <a:buNone/>
              <a:tabLst/>
              <a:defRPr/>
            </a:pPr>
            <a:r>
              <a:rPr kumimoji="0" lang="es-CO" sz="900" b="0" i="0" u="none" strike="noStrike" kern="0" cap="none" spc="0" normalizeH="0" baseline="0" dirty="0" smtClean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sym typeface="Century Gothic"/>
              </a:rPr>
              <a:t>Se realiza</a:t>
            </a:r>
            <a:r>
              <a:rPr kumimoji="0" lang="es-CO" sz="900" b="0" i="0" u="none" strike="noStrike" kern="0" cap="none" spc="0" normalizeH="0" dirty="0" smtClean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sym typeface="Century Gothic"/>
              </a:rPr>
              <a:t> la propuesta inicial de Calendario Académico del siguiente año para presentar en las Mesas de Trabajo.</a:t>
            </a:r>
            <a:endParaRPr kumimoji="0" lang="es-CO" sz="900" b="0" i="0" u="none" strike="noStrike" kern="0" cap="none" spc="0" normalizeH="0" baseline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sym typeface="Century Gothic"/>
            </a:endParaRPr>
          </a:p>
        </p:txBody>
      </p:sp>
      <p:sp>
        <p:nvSpPr>
          <p:cNvPr id="101" name="Rechteck 78">
            <a:extLst>
              <a:ext uri="{FF2B5EF4-FFF2-40B4-BE49-F238E27FC236}">
                <a16:creationId xmlns:a16="http://schemas.microsoft.com/office/drawing/2014/main" id="{A94F5AA8-5F80-B746-8092-35511BA8BC06}"/>
              </a:ext>
            </a:extLst>
          </p:cNvPr>
          <p:cNvSpPr/>
          <p:nvPr/>
        </p:nvSpPr>
        <p:spPr bwMode="gray">
          <a:xfrm>
            <a:off x="6222586" y="3757582"/>
            <a:ext cx="1661275" cy="1242256"/>
          </a:xfrm>
          <a:prstGeom prst="rect">
            <a:avLst/>
          </a:prstGeom>
          <a:solidFill>
            <a:schemeClr val="bg1"/>
          </a:solidFill>
        </p:spPr>
        <p:txBody>
          <a:bodyPr wrap="square" tIns="0" anchor="ctr">
            <a:no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50000"/>
              </a:lnSpc>
              <a:spcBef>
                <a:spcPts val="1000"/>
              </a:spcBef>
              <a:spcAft>
                <a:spcPts val="999"/>
              </a:spcAft>
              <a:buClrTx/>
              <a:buSzTx/>
              <a:buFontTx/>
              <a:buNone/>
              <a:tabLst/>
              <a:defRPr/>
            </a:pPr>
            <a:r>
              <a:rPr lang="es-CO" sz="900" kern="0" dirty="0" smtClean="0">
                <a:latin typeface="Century Gothic" panose="020B0502020202020204" pitchFamily="34" charset="0"/>
                <a:sym typeface="Century Gothic"/>
              </a:rPr>
              <a:t>Se presenta la propuesta ante el Comité Académico y posteriormente se realizan los ajustes a los que haya lugar.</a:t>
            </a:r>
            <a:endParaRPr kumimoji="0" lang="es-CO" sz="900" b="0" i="0" u="none" strike="noStrike" kern="0" cap="none" spc="0" normalizeH="0" baseline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sym typeface="Century Gothic"/>
            </a:endParaRPr>
          </a:p>
        </p:txBody>
      </p:sp>
      <p:sp>
        <p:nvSpPr>
          <p:cNvPr id="110" name="Rounded Rectangle 109">
            <a:extLst>
              <a:ext uri="{FF2B5EF4-FFF2-40B4-BE49-F238E27FC236}">
                <a16:creationId xmlns:a16="http://schemas.microsoft.com/office/drawing/2014/main" id="{ADBAE320-6973-BB45-AB7E-94AE748486FF}"/>
              </a:ext>
            </a:extLst>
          </p:cNvPr>
          <p:cNvSpPr/>
          <p:nvPr/>
        </p:nvSpPr>
        <p:spPr>
          <a:xfrm>
            <a:off x="10127763" y="2640376"/>
            <a:ext cx="1537565" cy="713229"/>
          </a:xfrm>
          <a:prstGeom prst="roundRect">
            <a:avLst>
              <a:gd name="adj" fmla="val 13818"/>
            </a:avLst>
          </a:prstGeom>
          <a:solidFill>
            <a:schemeClr val="accent1"/>
          </a:solidFill>
          <a:ln w="12700" cap="flat">
            <a:noFill/>
            <a:prstDash val="dash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6000" tIns="36000" rIns="36000" bIns="36000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0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Calibri Light"/>
                <a:cs typeface="Calibri Light"/>
                <a:sym typeface="Calibri Light"/>
              </a:rPr>
              <a:t>Divulgación Calendario Académico</a:t>
            </a:r>
            <a:endParaRPr kumimoji="0" lang="es-CO" sz="1000" b="1" i="0" u="none" strike="noStrike" kern="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45" name="Curved Down Arrow 44">
            <a:extLst>
              <a:ext uri="{FF2B5EF4-FFF2-40B4-BE49-F238E27FC236}">
                <a16:creationId xmlns:a16="http://schemas.microsoft.com/office/drawing/2014/main" id="{B610E07E-82C4-C942-AD53-3CDA1EABF900}"/>
              </a:ext>
            </a:extLst>
          </p:cNvPr>
          <p:cNvSpPr/>
          <p:nvPr/>
        </p:nvSpPr>
        <p:spPr>
          <a:xfrm>
            <a:off x="2001836" y="2319269"/>
            <a:ext cx="1386558" cy="488826"/>
          </a:xfrm>
          <a:prstGeom prst="curvedDownArrow">
            <a:avLst>
              <a:gd name="adj1" fmla="val 21039"/>
              <a:gd name="adj2" fmla="val 45949"/>
              <a:gd name="adj3" fmla="val 22988"/>
            </a:avLst>
          </a:prstGeom>
          <a:solidFill>
            <a:schemeClr val="bg1">
              <a:lumMod val="90000"/>
            </a:schemeClr>
          </a:solidFill>
          <a:ln w="12700">
            <a:noFill/>
            <a:prstDash val="sysDash"/>
          </a:ln>
          <a:effectLst>
            <a:outerShdw blurRad="50800" dist="38100" dir="8100000" algn="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5967" tIns="35967" rIns="35967" bIns="35967" rtlCol="0" anchor="ctr"/>
          <a:lstStyle/>
          <a:p>
            <a:pPr marL="0" marR="0" lvl="0" indent="0" algn="ctr" defTabSz="9135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99"/>
              </a:spcAft>
              <a:buClrTx/>
              <a:buSzTx/>
              <a:buFontTx/>
              <a:buNone/>
              <a:tabLst/>
              <a:defRPr/>
            </a:pPr>
            <a:endParaRPr kumimoji="0" lang="en-US" sz="1798" b="1" i="0" u="none" strike="noStrike" kern="120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/>
              <a:sym typeface="Helvetica Neue"/>
            </a:endParaRPr>
          </a:p>
        </p:txBody>
      </p:sp>
      <p:sp>
        <p:nvSpPr>
          <p:cNvPr id="64" name="Curved Down Arrow 63">
            <a:extLst>
              <a:ext uri="{FF2B5EF4-FFF2-40B4-BE49-F238E27FC236}">
                <a16:creationId xmlns:a16="http://schemas.microsoft.com/office/drawing/2014/main" id="{82FA4453-0654-4749-A509-22AC2CED3FF1}"/>
              </a:ext>
            </a:extLst>
          </p:cNvPr>
          <p:cNvSpPr/>
          <p:nvPr/>
        </p:nvSpPr>
        <p:spPr>
          <a:xfrm>
            <a:off x="3738672" y="2319269"/>
            <a:ext cx="1386558" cy="488826"/>
          </a:xfrm>
          <a:prstGeom prst="curvedDownArrow">
            <a:avLst>
              <a:gd name="adj1" fmla="val 21039"/>
              <a:gd name="adj2" fmla="val 45949"/>
              <a:gd name="adj3" fmla="val 22988"/>
            </a:avLst>
          </a:prstGeom>
          <a:solidFill>
            <a:schemeClr val="bg1">
              <a:lumMod val="90000"/>
            </a:schemeClr>
          </a:solidFill>
          <a:ln w="12700">
            <a:noFill/>
            <a:prstDash val="sysDash"/>
          </a:ln>
          <a:effectLst>
            <a:outerShdw blurRad="50800" dist="38100" dir="8100000" algn="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5967" tIns="35967" rIns="35967" bIns="35967" rtlCol="0" anchor="ctr"/>
          <a:lstStyle/>
          <a:p>
            <a:pPr marL="0" marR="0" lvl="0" indent="0" algn="ctr" defTabSz="9135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99"/>
              </a:spcAft>
              <a:buClrTx/>
              <a:buSzTx/>
              <a:buFontTx/>
              <a:buNone/>
              <a:tabLst/>
              <a:defRPr/>
            </a:pPr>
            <a:endParaRPr kumimoji="0" lang="en-US" sz="1798" b="1" i="0" u="none" strike="noStrike" kern="120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/>
              <a:sym typeface="Helvetica Neue"/>
            </a:endParaRPr>
          </a:p>
        </p:txBody>
      </p:sp>
      <p:sp>
        <p:nvSpPr>
          <p:cNvPr id="77" name="Curved Down Arrow 76">
            <a:extLst>
              <a:ext uri="{FF2B5EF4-FFF2-40B4-BE49-F238E27FC236}">
                <a16:creationId xmlns:a16="http://schemas.microsoft.com/office/drawing/2014/main" id="{01665C99-7C35-9A40-8D15-7D6DB2B64F97}"/>
              </a:ext>
            </a:extLst>
          </p:cNvPr>
          <p:cNvSpPr/>
          <p:nvPr/>
        </p:nvSpPr>
        <p:spPr>
          <a:xfrm>
            <a:off x="5472879" y="2319269"/>
            <a:ext cx="1386558" cy="488826"/>
          </a:xfrm>
          <a:prstGeom prst="curvedDownArrow">
            <a:avLst>
              <a:gd name="adj1" fmla="val 21039"/>
              <a:gd name="adj2" fmla="val 45949"/>
              <a:gd name="adj3" fmla="val 22988"/>
            </a:avLst>
          </a:prstGeom>
          <a:solidFill>
            <a:schemeClr val="bg1">
              <a:lumMod val="90000"/>
            </a:schemeClr>
          </a:solidFill>
          <a:ln w="12700">
            <a:noFill/>
            <a:prstDash val="sysDash"/>
          </a:ln>
          <a:effectLst>
            <a:outerShdw blurRad="50800" dist="38100" dir="8100000" algn="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5967" tIns="35967" rIns="35967" bIns="35967" rtlCol="0" anchor="ctr"/>
          <a:lstStyle/>
          <a:p>
            <a:pPr marL="0" marR="0" lvl="0" indent="0" algn="ctr" defTabSz="9135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99"/>
              </a:spcAft>
              <a:buClrTx/>
              <a:buSzTx/>
              <a:buFontTx/>
              <a:buNone/>
              <a:tabLst/>
              <a:defRPr/>
            </a:pPr>
            <a:endParaRPr kumimoji="0" lang="en-US" sz="1798" b="1" i="0" u="none" strike="noStrike" kern="120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/>
              <a:sym typeface="Helvetica Neue"/>
            </a:endParaRPr>
          </a:p>
        </p:txBody>
      </p:sp>
      <p:sp>
        <p:nvSpPr>
          <p:cNvPr id="79" name="Curved Down Arrow 78">
            <a:extLst>
              <a:ext uri="{FF2B5EF4-FFF2-40B4-BE49-F238E27FC236}">
                <a16:creationId xmlns:a16="http://schemas.microsoft.com/office/drawing/2014/main" id="{C8AC144F-6671-314E-AD79-FBDE1C876A2E}"/>
              </a:ext>
            </a:extLst>
          </p:cNvPr>
          <p:cNvSpPr/>
          <p:nvPr/>
        </p:nvSpPr>
        <p:spPr>
          <a:xfrm>
            <a:off x="7195218" y="2319269"/>
            <a:ext cx="1386558" cy="488826"/>
          </a:xfrm>
          <a:prstGeom prst="curvedDownArrow">
            <a:avLst>
              <a:gd name="adj1" fmla="val 21039"/>
              <a:gd name="adj2" fmla="val 45949"/>
              <a:gd name="adj3" fmla="val 22988"/>
            </a:avLst>
          </a:prstGeom>
          <a:solidFill>
            <a:schemeClr val="bg1">
              <a:lumMod val="90000"/>
            </a:schemeClr>
          </a:solidFill>
          <a:ln w="12700">
            <a:noFill/>
            <a:prstDash val="sysDash"/>
          </a:ln>
          <a:effectLst>
            <a:outerShdw blurRad="50800" dist="38100" dir="8100000" algn="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5967" tIns="35967" rIns="35967" bIns="35967" rtlCol="0" anchor="ctr"/>
          <a:lstStyle/>
          <a:p>
            <a:pPr marL="0" marR="0" lvl="0" indent="0" algn="ctr" defTabSz="9135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99"/>
              </a:spcAft>
              <a:buClrTx/>
              <a:buSzTx/>
              <a:buFontTx/>
              <a:buNone/>
              <a:tabLst/>
              <a:defRPr/>
            </a:pPr>
            <a:endParaRPr kumimoji="0" lang="en-US" sz="1798" b="1" i="0" u="none" strike="noStrike" kern="120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/>
              <a:sym typeface="Helvetica Neue"/>
            </a:endParaRPr>
          </a:p>
        </p:txBody>
      </p:sp>
      <p:sp>
        <p:nvSpPr>
          <p:cNvPr id="53" name="Título 1"/>
          <p:cNvSpPr txBox="1">
            <a:spLocks/>
          </p:cNvSpPr>
          <p:nvPr/>
        </p:nvSpPr>
        <p:spPr>
          <a:xfrm>
            <a:off x="1857298" y="500766"/>
            <a:ext cx="8545881" cy="490383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eandina Voz" panose="00000500000000000000" pitchFamily="50" charset="0"/>
                <a:ea typeface="+mj-ea"/>
                <a:cs typeface="+mj-cs"/>
              </a:rPr>
              <a:t>ELABORACIÓN CALENDARIO ACADÉMICO</a:t>
            </a:r>
            <a:endParaRPr kumimoji="0" lang="es-CO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eandina Voz" panose="00000500000000000000" pitchFamily="50" charset="0"/>
              <a:ea typeface="+mj-ea"/>
              <a:cs typeface="+mj-cs"/>
            </a:endParaRPr>
          </a:p>
        </p:txBody>
      </p:sp>
      <p:sp>
        <p:nvSpPr>
          <p:cNvPr id="54" name="Rechteck 78">
            <a:extLst>
              <a:ext uri="{FF2B5EF4-FFF2-40B4-BE49-F238E27FC236}">
                <a16:creationId xmlns:a16="http://schemas.microsoft.com/office/drawing/2014/main" id="{A94F5AA8-5F80-B746-8092-35511BA8BC06}"/>
              </a:ext>
            </a:extLst>
          </p:cNvPr>
          <p:cNvSpPr/>
          <p:nvPr/>
        </p:nvSpPr>
        <p:spPr bwMode="gray">
          <a:xfrm>
            <a:off x="7959399" y="3757582"/>
            <a:ext cx="1657406" cy="1184505"/>
          </a:xfrm>
          <a:prstGeom prst="rect">
            <a:avLst/>
          </a:prstGeom>
          <a:solidFill>
            <a:schemeClr val="bg1"/>
          </a:solidFill>
        </p:spPr>
        <p:txBody>
          <a:bodyPr wrap="square" tIns="0" anchor="ctr">
            <a:no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50000"/>
              </a:lnSpc>
              <a:spcBef>
                <a:spcPts val="1000"/>
              </a:spcBef>
              <a:spcAft>
                <a:spcPts val="999"/>
              </a:spcAft>
              <a:buClrTx/>
              <a:buSzTx/>
              <a:buFontTx/>
              <a:buNone/>
              <a:tabLst/>
              <a:defRPr/>
            </a:pPr>
            <a:r>
              <a:rPr kumimoji="0" lang="es-CO" sz="900" b="0" i="0" u="none" strike="noStrike" kern="0" cap="none" spc="0" normalizeH="0" baseline="0" dirty="0" smtClean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sym typeface="Century Gothic"/>
              </a:rPr>
              <a:t>Se presenta ante el Consejo Académico la propuesta con los ajustes solicitados por el Comité Académico para aprobación final.</a:t>
            </a:r>
            <a:endParaRPr kumimoji="0" lang="es-CO" sz="900" b="0" i="0" u="none" strike="noStrike" kern="0" cap="none" spc="0" normalizeH="0" baseline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sym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4224900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8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1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7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750"/>
                            </p:stCondLst>
                            <p:childTnLst>
                              <p:par>
                                <p:cTn id="3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0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4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0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8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10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6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4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  <p:bldP spid="78" grpId="0"/>
      <p:bldP spid="83" grpId="0"/>
      <p:bldP spid="46" grpId="0" animBg="1"/>
      <p:bldP spid="93" grpId="0"/>
      <p:bldP spid="96" grpId="0" animBg="1"/>
      <p:bldP spid="99" grpId="0" animBg="1"/>
      <p:bldP spid="101" grpId="0" animBg="1"/>
      <p:bldP spid="110" grpId="0" animBg="1"/>
      <p:bldP spid="45" grpId="0" animBg="1"/>
      <p:bldP spid="64" grpId="0" animBg="1"/>
      <p:bldP spid="77" grpId="0" animBg="1"/>
      <p:bldP spid="79" grpId="0" animBg="1"/>
      <p:bldP spid="54" grpId="0" animBg="1"/>
      <p:bldP spid="54" grpId="3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Rectangle: Rounded Corners 150">
            <a:extLst>
              <a:ext uri="{FF2B5EF4-FFF2-40B4-BE49-F238E27FC236}">
                <a16:creationId xmlns:a16="http://schemas.microsoft.com/office/drawing/2014/main" id="{A7C6257C-B2BB-43CB-A1C6-D61FFBE773F2}"/>
              </a:ext>
            </a:extLst>
          </p:cNvPr>
          <p:cNvSpPr/>
          <p:nvPr/>
        </p:nvSpPr>
        <p:spPr>
          <a:xfrm>
            <a:off x="953589" y="1892148"/>
            <a:ext cx="10437222" cy="2928298"/>
          </a:xfrm>
          <a:prstGeom prst="roundRect">
            <a:avLst>
              <a:gd name="adj" fmla="val 5033"/>
            </a:avLst>
          </a:prstGeom>
          <a:solidFill>
            <a:srgbClr val="EAED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2" name="Rectangle: Rounded Corners 151">
            <a:extLst>
              <a:ext uri="{FF2B5EF4-FFF2-40B4-BE49-F238E27FC236}">
                <a16:creationId xmlns:a16="http://schemas.microsoft.com/office/drawing/2014/main" id="{6E412179-E7B8-400C-B8D5-9CF5597F7D6C}"/>
              </a:ext>
            </a:extLst>
          </p:cNvPr>
          <p:cNvSpPr/>
          <p:nvPr/>
        </p:nvSpPr>
        <p:spPr>
          <a:xfrm>
            <a:off x="5390125" y="1714508"/>
            <a:ext cx="1411749" cy="38668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1000" b="1" kern="0" dirty="0" smtClean="0">
                <a:solidFill>
                  <a:srgbClr val="FFFFFF"/>
                </a:solidFill>
                <a:latin typeface="Century Gothic"/>
              </a:rPr>
              <a:t>Solicitud</a:t>
            </a:r>
            <a:endParaRPr kumimoji="0" lang="es-CO" sz="1000" b="0" i="0" u="none" strike="noStrike" kern="120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FB0BA519-DC91-46C8-96F2-062F649DC8E2}"/>
              </a:ext>
            </a:extLst>
          </p:cNvPr>
          <p:cNvSpPr/>
          <p:nvPr/>
        </p:nvSpPr>
        <p:spPr>
          <a:xfrm>
            <a:off x="4477390" y="2159574"/>
            <a:ext cx="3334198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900" b="0" i="0" u="none" strike="noStrike" kern="0" cap="none" spc="0" normalizeH="0" baseline="0" dirty="0" smtClean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Modificaciones en el Calendario Académico aprobado</a:t>
            </a:r>
            <a:endParaRPr kumimoji="0" lang="es-CO" sz="900" b="0" i="0" u="none" strike="noStrike" kern="0" cap="none" spc="0" normalizeH="0" baseline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47" name="Rectangle: Rounded Corners 146">
            <a:extLst>
              <a:ext uri="{FF2B5EF4-FFF2-40B4-BE49-F238E27FC236}">
                <a16:creationId xmlns:a16="http://schemas.microsoft.com/office/drawing/2014/main" id="{42C488EE-BA77-43E6-B412-9157A8245AA9}"/>
              </a:ext>
            </a:extLst>
          </p:cNvPr>
          <p:cNvSpPr/>
          <p:nvPr/>
        </p:nvSpPr>
        <p:spPr>
          <a:xfrm>
            <a:off x="1537753" y="2685595"/>
            <a:ext cx="1685291" cy="1509821"/>
          </a:xfrm>
          <a:prstGeom prst="roundRect">
            <a:avLst>
              <a:gd name="adj" fmla="val 12157"/>
            </a:avLst>
          </a:prstGeom>
          <a:solidFill>
            <a:srgbClr val="3A5BE0"/>
          </a:solidFill>
          <a:ln>
            <a:noFill/>
          </a:ln>
          <a:effectLst>
            <a:outerShdw blurRad="889000" dist="381000" dir="5400000" sx="92000" sy="92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8" name="Rectangle: Rounded Corners 147">
            <a:extLst>
              <a:ext uri="{FF2B5EF4-FFF2-40B4-BE49-F238E27FC236}">
                <a16:creationId xmlns:a16="http://schemas.microsoft.com/office/drawing/2014/main" id="{6495E322-C5E1-4373-941C-E5122C97AFB5}"/>
              </a:ext>
            </a:extLst>
          </p:cNvPr>
          <p:cNvSpPr/>
          <p:nvPr/>
        </p:nvSpPr>
        <p:spPr>
          <a:xfrm>
            <a:off x="1425864" y="3065311"/>
            <a:ext cx="1897397" cy="1509821"/>
          </a:xfrm>
          <a:prstGeom prst="roundRect">
            <a:avLst>
              <a:gd name="adj" fmla="val 12157"/>
            </a:avLst>
          </a:prstGeom>
          <a:solidFill>
            <a:schemeClr val="bg1"/>
          </a:solidFill>
          <a:ln>
            <a:noFill/>
          </a:ln>
          <a:effectLst>
            <a:outerShdw blurRad="889000" dist="381000" dir="5400000" sx="92000" sy="92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3A15932F-43C8-45BA-B249-08A696AA9732}"/>
              </a:ext>
            </a:extLst>
          </p:cNvPr>
          <p:cNvSpPr txBox="1"/>
          <p:nvPr/>
        </p:nvSpPr>
        <p:spPr>
          <a:xfrm>
            <a:off x="1661869" y="2768654"/>
            <a:ext cx="1437059" cy="2312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0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Equipo</a:t>
            </a:r>
            <a:endParaRPr kumimoji="0" lang="es-CO" sz="1000" b="1" i="0" u="none" strike="noStrike" kern="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B177016A-55EF-44EB-B25A-D63AA8F4638B}"/>
              </a:ext>
            </a:extLst>
          </p:cNvPr>
          <p:cNvSpPr/>
          <p:nvPr/>
        </p:nvSpPr>
        <p:spPr>
          <a:xfrm>
            <a:off x="1661870" y="3348506"/>
            <a:ext cx="1391844" cy="90082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900" b="0" i="0" u="none" strike="noStrike" kern="0" cap="none" spc="0" normalizeH="0" baseline="0" dirty="0" smtClean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Asegurar el equipo de aprobación completo (listado</a:t>
            </a:r>
            <a:r>
              <a:rPr kumimoji="0" lang="es-CO" sz="900" b="0" i="0" u="none" strike="noStrike" kern="0" cap="none" spc="0" normalizeH="0" dirty="0" smtClean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próxima diapositiva)</a:t>
            </a:r>
            <a:endParaRPr kumimoji="0" lang="es-CO" sz="900" b="0" i="0" u="none" strike="noStrike" kern="0" cap="none" spc="0" normalizeH="0" baseline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5" name="Rectangle: Rounded Corners 124">
            <a:extLst>
              <a:ext uri="{FF2B5EF4-FFF2-40B4-BE49-F238E27FC236}">
                <a16:creationId xmlns:a16="http://schemas.microsoft.com/office/drawing/2014/main" id="{3DF82D93-4386-4220-BFCD-A9B54350316B}"/>
              </a:ext>
            </a:extLst>
          </p:cNvPr>
          <p:cNvSpPr/>
          <p:nvPr/>
        </p:nvSpPr>
        <p:spPr>
          <a:xfrm>
            <a:off x="4018711" y="2685595"/>
            <a:ext cx="1685291" cy="1509821"/>
          </a:xfrm>
          <a:prstGeom prst="roundRect">
            <a:avLst>
              <a:gd name="adj" fmla="val 12157"/>
            </a:avLst>
          </a:prstGeom>
          <a:solidFill>
            <a:srgbClr val="3A5BE0"/>
          </a:solidFill>
          <a:ln>
            <a:noFill/>
          </a:ln>
          <a:effectLst>
            <a:outerShdw blurRad="889000" dist="381000" dir="5400000" sx="92000" sy="92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6" name="Rectangle: Rounded Corners 125">
            <a:extLst>
              <a:ext uri="{FF2B5EF4-FFF2-40B4-BE49-F238E27FC236}">
                <a16:creationId xmlns:a16="http://schemas.microsoft.com/office/drawing/2014/main" id="{0692CF41-AFFC-47A0-83EC-E895AFC87402}"/>
              </a:ext>
            </a:extLst>
          </p:cNvPr>
          <p:cNvSpPr/>
          <p:nvPr/>
        </p:nvSpPr>
        <p:spPr>
          <a:xfrm>
            <a:off x="3906822" y="3065311"/>
            <a:ext cx="1897397" cy="1509821"/>
          </a:xfrm>
          <a:prstGeom prst="roundRect">
            <a:avLst>
              <a:gd name="adj" fmla="val 12157"/>
            </a:avLst>
          </a:prstGeom>
          <a:solidFill>
            <a:schemeClr val="bg1"/>
          </a:solidFill>
          <a:ln>
            <a:noFill/>
          </a:ln>
          <a:effectLst>
            <a:outerShdw blurRad="889000" dist="381000" dir="5400000" sx="92000" sy="92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8547916D-F495-4443-B4A9-0BF65514275E}"/>
              </a:ext>
            </a:extLst>
          </p:cNvPr>
          <p:cNvSpPr txBox="1"/>
          <p:nvPr/>
        </p:nvSpPr>
        <p:spPr>
          <a:xfrm>
            <a:off x="4142827" y="2768654"/>
            <a:ext cx="1437059" cy="2312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0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Descripción</a:t>
            </a:r>
            <a:endParaRPr kumimoji="0" lang="es-CO" sz="1000" b="1" i="0" u="none" strike="noStrike" kern="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195D77DB-52BB-4DBD-BBCC-57D1AA1234B5}"/>
              </a:ext>
            </a:extLst>
          </p:cNvPr>
          <p:cNvSpPr/>
          <p:nvPr/>
        </p:nvSpPr>
        <p:spPr>
          <a:xfrm>
            <a:off x="4002826" y="3223780"/>
            <a:ext cx="1693310" cy="110472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s-CO" sz="900" b="0" i="0" u="none" strike="noStrike" kern="0" cap="none" spc="0" normalizeH="0" baseline="0" dirty="0" smtClean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Envío</a:t>
            </a:r>
            <a:r>
              <a:rPr kumimoji="0" lang="es-CO" sz="900" b="0" i="0" u="none" strike="noStrike" kern="0" cap="none" spc="0" normalizeH="0" dirty="0" smtClean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de la solicitud (correo) al equipo con la descripción del requerimiento y una fecha límite de aprobación</a:t>
            </a:r>
            <a:endParaRPr kumimoji="0" lang="es-CO" sz="900" b="0" i="0" u="none" strike="noStrike" kern="0" cap="none" spc="0" normalizeH="0" baseline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21" name="Rectangle: Rounded Corners 120">
            <a:extLst>
              <a:ext uri="{FF2B5EF4-FFF2-40B4-BE49-F238E27FC236}">
                <a16:creationId xmlns:a16="http://schemas.microsoft.com/office/drawing/2014/main" id="{908EB360-3C33-4617-A993-E15CBA2F7631}"/>
              </a:ext>
            </a:extLst>
          </p:cNvPr>
          <p:cNvSpPr/>
          <p:nvPr/>
        </p:nvSpPr>
        <p:spPr>
          <a:xfrm>
            <a:off x="6499669" y="2685595"/>
            <a:ext cx="1685291" cy="1509821"/>
          </a:xfrm>
          <a:prstGeom prst="roundRect">
            <a:avLst>
              <a:gd name="adj" fmla="val 12157"/>
            </a:avLst>
          </a:prstGeom>
          <a:solidFill>
            <a:srgbClr val="3A5BE0"/>
          </a:solidFill>
          <a:ln>
            <a:noFill/>
          </a:ln>
          <a:effectLst>
            <a:outerShdw blurRad="889000" dist="381000" dir="5400000" sx="92000" sy="92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2" name="Rectangle: Rounded Corners 121">
            <a:extLst>
              <a:ext uri="{FF2B5EF4-FFF2-40B4-BE49-F238E27FC236}">
                <a16:creationId xmlns:a16="http://schemas.microsoft.com/office/drawing/2014/main" id="{DB997C9E-C619-46F1-8B62-B045657C9426}"/>
              </a:ext>
            </a:extLst>
          </p:cNvPr>
          <p:cNvSpPr/>
          <p:nvPr/>
        </p:nvSpPr>
        <p:spPr>
          <a:xfrm>
            <a:off x="6387781" y="3065311"/>
            <a:ext cx="1897397" cy="1509821"/>
          </a:xfrm>
          <a:prstGeom prst="roundRect">
            <a:avLst>
              <a:gd name="adj" fmla="val 12157"/>
            </a:avLst>
          </a:prstGeom>
          <a:solidFill>
            <a:schemeClr val="bg1"/>
          </a:solidFill>
          <a:ln>
            <a:noFill/>
          </a:ln>
          <a:effectLst>
            <a:outerShdw blurRad="889000" dist="381000" dir="5400000" sx="92000" sy="92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114696F7-6862-455D-A5FF-B050F0F03951}"/>
              </a:ext>
            </a:extLst>
          </p:cNvPr>
          <p:cNvSpPr txBox="1"/>
          <p:nvPr/>
        </p:nvSpPr>
        <p:spPr>
          <a:xfrm>
            <a:off x="6623786" y="2703339"/>
            <a:ext cx="14370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0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Validación propuesta</a:t>
            </a:r>
            <a:endParaRPr kumimoji="0" lang="es-CO" sz="1000" b="1" i="0" u="none" strike="noStrike" kern="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02F04B0A-120D-4B80-8241-3A66D38DEEA0}"/>
              </a:ext>
            </a:extLst>
          </p:cNvPr>
          <p:cNvSpPr/>
          <p:nvPr/>
        </p:nvSpPr>
        <p:spPr>
          <a:xfrm>
            <a:off x="6497246" y="3129506"/>
            <a:ext cx="1687714" cy="133882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900" b="0" i="0" u="none" strike="noStrike" kern="0" cap="none" spc="0" normalizeH="0" baseline="0" noProof="0" dirty="0" smtClean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El equipo da respuesta a la solicitud</a:t>
            </a:r>
            <a:r>
              <a:rPr kumimoji="0" lang="it-IT" sz="900" b="0" i="0" u="none" strike="noStrike" kern="0" cap="none" spc="0" normalizeH="0" noProof="0" dirty="0" smtClean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</a:t>
            </a:r>
            <a:r>
              <a:rPr kumimoji="0" lang="it-IT" sz="900" b="0" i="0" u="none" strike="noStrike" kern="0" cap="none" spc="0" normalizeH="0" baseline="0" noProof="0" dirty="0" smtClean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máximo en 2 días (ANS). Se define</a:t>
            </a:r>
            <a:r>
              <a:rPr kumimoji="0" lang="it-IT" sz="900" b="0" i="0" u="none" strike="noStrike" kern="0" cap="none" spc="0" normalizeH="0" noProof="0" dirty="0" smtClean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si es viable a través de correo electrónico o requiere mesa de trabajo.</a:t>
            </a:r>
            <a:r>
              <a:rPr kumimoji="0" lang="it-IT" sz="900" b="0" i="0" u="none" strike="noStrike" kern="0" cap="none" spc="0" normalizeH="0" baseline="0" noProof="0" dirty="0" smtClean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</a:t>
            </a:r>
            <a:endParaRPr kumimoji="0" lang="it-IT" sz="900" b="0" i="0" u="none" strike="noStrike" kern="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17" name="Rectangle: Rounded Corners 116">
            <a:extLst>
              <a:ext uri="{FF2B5EF4-FFF2-40B4-BE49-F238E27FC236}">
                <a16:creationId xmlns:a16="http://schemas.microsoft.com/office/drawing/2014/main" id="{258014E1-62E6-4A6F-92C5-F7FC3AEE2706}"/>
              </a:ext>
            </a:extLst>
          </p:cNvPr>
          <p:cNvSpPr/>
          <p:nvPr/>
        </p:nvSpPr>
        <p:spPr>
          <a:xfrm>
            <a:off x="8980628" y="2685595"/>
            <a:ext cx="1685291" cy="1509821"/>
          </a:xfrm>
          <a:prstGeom prst="roundRect">
            <a:avLst>
              <a:gd name="adj" fmla="val 12157"/>
            </a:avLst>
          </a:prstGeom>
          <a:solidFill>
            <a:srgbClr val="3A5BE0"/>
          </a:solidFill>
          <a:ln>
            <a:noFill/>
          </a:ln>
          <a:effectLst>
            <a:outerShdw blurRad="889000" dist="381000" dir="5400000" sx="92000" sy="92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8" name="Rectangle: Rounded Corners 117">
            <a:extLst>
              <a:ext uri="{FF2B5EF4-FFF2-40B4-BE49-F238E27FC236}">
                <a16:creationId xmlns:a16="http://schemas.microsoft.com/office/drawing/2014/main" id="{D5F640B6-230E-49BC-A24B-7D4E933A7E36}"/>
              </a:ext>
            </a:extLst>
          </p:cNvPr>
          <p:cNvSpPr/>
          <p:nvPr/>
        </p:nvSpPr>
        <p:spPr>
          <a:xfrm>
            <a:off x="8868739" y="3065311"/>
            <a:ext cx="1897397" cy="1509821"/>
          </a:xfrm>
          <a:prstGeom prst="roundRect">
            <a:avLst>
              <a:gd name="adj" fmla="val 12157"/>
            </a:avLst>
          </a:prstGeom>
          <a:solidFill>
            <a:schemeClr val="bg1"/>
          </a:solidFill>
          <a:ln>
            <a:noFill/>
          </a:ln>
          <a:effectLst>
            <a:outerShdw blurRad="889000" dist="381000" dir="5400000" sx="92000" sy="92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FF6F93E4-910C-4B7E-A9A9-5E4D8289D0D4}"/>
              </a:ext>
            </a:extLst>
          </p:cNvPr>
          <p:cNvSpPr txBox="1"/>
          <p:nvPr/>
        </p:nvSpPr>
        <p:spPr>
          <a:xfrm>
            <a:off x="9104744" y="2768654"/>
            <a:ext cx="1437059" cy="2312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0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Aprobación final</a:t>
            </a:r>
            <a:endParaRPr kumimoji="0" lang="es-CO" sz="1000" b="1" i="0" u="none" strike="noStrike" kern="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350133AA-87ED-4FB2-978E-FBED8FDE4A47}"/>
              </a:ext>
            </a:extLst>
          </p:cNvPr>
          <p:cNvSpPr/>
          <p:nvPr/>
        </p:nvSpPr>
        <p:spPr>
          <a:xfrm>
            <a:off x="9045972" y="3129507"/>
            <a:ext cx="1534941" cy="133882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900" b="0" i="0" u="none" strike="noStrike" kern="0" cap="none" spc="0" normalizeH="0" baseline="0" dirty="0" smtClean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El área que solicita la modificación, presenta</a:t>
            </a:r>
            <a:r>
              <a:rPr kumimoji="0" lang="es-CO" sz="900" b="0" i="0" u="none" strike="noStrike" kern="0" cap="none" spc="0" normalizeH="0" dirty="0" smtClean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la propuesta validada por el equipo ante el Consejo Académico para aprobación.</a:t>
            </a:r>
            <a:endParaRPr kumimoji="0" lang="es-CO" sz="900" b="0" i="0" u="none" strike="noStrike" kern="0" cap="none" spc="0" normalizeH="0" baseline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76" name="Rectangle: Rounded Corners 75">
            <a:extLst>
              <a:ext uri="{FF2B5EF4-FFF2-40B4-BE49-F238E27FC236}">
                <a16:creationId xmlns:a16="http://schemas.microsoft.com/office/drawing/2014/main" id="{0A2E68AC-6C4B-4682-AC6D-DCD942BF87DD}"/>
              </a:ext>
            </a:extLst>
          </p:cNvPr>
          <p:cNvSpPr/>
          <p:nvPr/>
        </p:nvSpPr>
        <p:spPr>
          <a:xfrm>
            <a:off x="3583226" y="5055652"/>
            <a:ext cx="5025548" cy="794924"/>
          </a:xfrm>
          <a:prstGeom prst="roundRect">
            <a:avLst>
              <a:gd name="adj" fmla="val 24508"/>
            </a:avLst>
          </a:prstGeom>
          <a:solidFill>
            <a:schemeClr val="bg1"/>
          </a:solidFill>
          <a:ln>
            <a:noFill/>
          </a:ln>
          <a:effectLst>
            <a:outerShdw blurRad="889000" dist="381000" dir="5400000" sx="94000" sy="94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7" name="Rectangle: Rounded Corners 76">
            <a:extLst>
              <a:ext uri="{FF2B5EF4-FFF2-40B4-BE49-F238E27FC236}">
                <a16:creationId xmlns:a16="http://schemas.microsoft.com/office/drawing/2014/main" id="{3210ACC8-E9D8-493D-AB73-157B4D304285}"/>
              </a:ext>
            </a:extLst>
          </p:cNvPr>
          <p:cNvSpPr/>
          <p:nvPr/>
        </p:nvSpPr>
        <p:spPr>
          <a:xfrm>
            <a:off x="5390125" y="5657233"/>
            <a:ext cx="1411749" cy="38668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000" b="1" i="0" u="none" strike="noStrike" kern="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Actualización</a:t>
            </a:r>
            <a:endParaRPr kumimoji="0" lang="es-CO" sz="1000" b="0" i="0" u="none" strike="noStrike" kern="120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E74A0FA5-F1A9-4D88-A9FB-6FE4C88C3662}"/>
              </a:ext>
            </a:extLst>
          </p:cNvPr>
          <p:cNvSpPr/>
          <p:nvPr/>
        </p:nvSpPr>
        <p:spPr>
          <a:xfrm>
            <a:off x="3764176" y="5194743"/>
            <a:ext cx="4663648" cy="273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900" b="0" i="0" u="none" strike="noStrike" kern="0" cap="none" spc="0" normalizeH="0" baseline="0" dirty="0" smtClean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Gestión actualización en</a:t>
            </a:r>
            <a:r>
              <a:rPr kumimoji="0" lang="es-CO" sz="900" b="0" i="0" u="none" strike="noStrike" kern="0" cap="none" spc="0" normalizeH="0" dirty="0" smtClean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la página web</a:t>
            </a:r>
            <a:endParaRPr kumimoji="0" lang="es-CO" sz="900" b="0" i="0" u="none" strike="noStrike" kern="0" cap="none" spc="0" normalizeH="0" baseline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09" name="Isosceles Triangle 108">
            <a:extLst>
              <a:ext uri="{FF2B5EF4-FFF2-40B4-BE49-F238E27FC236}">
                <a16:creationId xmlns:a16="http://schemas.microsoft.com/office/drawing/2014/main" id="{3DF00EDC-387F-490D-BF06-80D2D18E5599}"/>
              </a:ext>
            </a:extLst>
          </p:cNvPr>
          <p:cNvSpPr/>
          <p:nvPr/>
        </p:nvSpPr>
        <p:spPr>
          <a:xfrm rot="5400000">
            <a:off x="6039270" y="3759891"/>
            <a:ext cx="203310" cy="158325"/>
          </a:xfrm>
          <a:prstGeom prst="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0" name="Isosceles Triangle 109">
            <a:extLst>
              <a:ext uri="{FF2B5EF4-FFF2-40B4-BE49-F238E27FC236}">
                <a16:creationId xmlns:a16="http://schemas.microsoft.com/office/drawing/2014/main" id="{467E2CDC-1A95-49C1-B2DD-A5DA9B8306BD}"/>
              </a:ext>
            </a:extLst>
          </p:cNvPr>
          <p:cNvSpPr/>
          <p:nvPr/>
        </p:nvSpPr>
        <p:spPr>
          <a:xfrm rot="5400000">
            <a:off x="5859571" y="3759891"/>
            <a:ext cx="203310" cy="158325"/>
          </a:xfrm>
          <a:prstGeom prst="triangle">
            <a:avLst/>
          </a:prstGeom>
          <a:solidFill>
            <a:srgbClr val="456AF5">
              <a:alpha val="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1" name="Isosceles Triangle 110">
            <a:extLst>
              <a:ext uri="{FF2B5EF4-FFF2-40B4-BE49-F238E27FC236}">
                <a16:creationId xmlns:a16="http://schemas.microsoft.com/office/drawing/2014/main" id="{FFFFE553-CE49-4EA1-B2C2-E11F78359ADE}"/>
              </a:ext>
            </a:extLst>
          </p:cNvPr>
          <p:cNvSpPr/>
          <p:nvPr/>
        </p:nvSpPr>
        <p:spPr>
          <a:xfrm rot="5400000">
            <a:off x="5949421" y="3759891"/>
            <a:ext cx="203310" cy="158325"/>
          </a:xfrm>
          <a:prstGeom prst="triangle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2" name="Isosceles Triangle 111">
            <a:extLst>
              <a:ext uri="{FF2B5EF4-FFF2-40B4-BE49-F238E27FC236}">
                <a16:creationId xmlns:a16="http://schemas.microsoft.com/office/drawing/2014/main" id="{5C62E7B7-C1CC-4746-987A-31AB246DF519}"/>
              </a:ext>
            </a:extLst>
          </p:cNvPr>
          <p:cNvSpPr/>
          <p:nvPr/>
        </p:nvSpPr>
        <p:spPr>
          <a:xfrm rot="5400000">
            <a:off x="6129119" y="3759891"/>
            <a:ext cx="203310" cy="158325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5" name="Isosceles Triangle 104">
            <a:extLst>
              <a:ext uri="{FF2B5EF4-FFF2-40B4-BE49-F238E27FC236}">
                <a16:creationId xmlns:a16="http://schemas.microsoft.com/office/drawing/2014/main" id="{B6FB657D-7E5A-40AC-818C-57AE1209EBC3}"/>
              </a:ext>
            </a:extLst>
          </p:cNvPr>
          <p:cNvSpPr/>
          <p:nvPr/>
        </p:nvSpPr>
        <p:spPr>
          <a:xfrm rot="5400000">
            <a:off x="8520228" y="3759891"/>
            <a:ext cx="203310" cy="158325"/>
          </a:xfrm>
          <a:prstGeom prst="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6" name="Isosceles Triangle 105">
            <a:extLst>
              <a:ext uri="{FF2B5EF4-FFF2-40B4-BE49-F238E27FC236}">
                <a16:creationId xmlns:a16="http://schemas.microsoft.com/office/drawing/2014/main" id="{D89A1A3B-0C03-450B-9D8B-3B1DF802323D}"/>
              </a:ext>
            </a:extLst>
          </p:cNvPr>
          <p:cNvSpPr/>
          <p:nvPr/>
        </p:nvSpPr>
        <p:spPr>
          <a:xfrm rot="5400000">
            <a:off x="8340529" y="3759891"/>
            <a:ext cx="203310" cy="158325"/>
          </a:xfrm>
          <a:prstGeom prst="triangle">
            <a:avLst/>
          </a:prstGeom>
          <a:solidFill>
            <a:srgbClr val="456AF5">
              <a:alpha val="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7" name="Isosceles Triangle 106">
            <a:extLst>
              <a:ext uri="{FF2B5EF4-FFF2-40B4-BE49-F238E27FC236}">
                <a16:creationId xmlns:a16="http://schemas.microsoft.com/office/drawing/2014/main" id="{84F45783-259E-4743-81D3-368C65B34117}"/>
              </a:ext>
            </a:extLst>
          </p:cNvPr>
          <p:cNvSpPr/>
          <p:nvPr/>
        </p:nvSpPr>
        <p:spPr>
          <a:xfrm rot="5400000">
            <a:off x="8430379" y="3759891"/>
            <a:ext cx="203310" cy="158325"/>
          </a:xfrm>
          <a:prstGeom prst="triangle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8" name="Isosceles Triangle 107">
            <a:extLst>
              <a:ext uri="{FF2B5EF4-FFF2-40B4-BE49-F238E27FC236}">
                <a16:creationId xmlns:a16="http://schemas.microsoft.com/office/drawing/2014/main" id="{F8B159DE-6D37-4C2A-BB97-B67CCF2A73E6}"/>
              </a:ext>
            </a:extLst>
          </p:cNvPr>
          <p:cNvSpPr/>
          <p:nvPr/>
        </p:nvSpPr>
        <p:spPr>
          <a:xfrm rot="5400000">
            <a:off x="8610077" y="3759891"/>
            <a:ext cx="203310" cy="158325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Isosceles Triangle 101">
            <a:extLst>
              <a:ext uri="{FF2B5EF4-FFF2-40B4-BE49-F238E27FC236}">
                <a16:creationId xmlns:a16="http://schemas.microsoft.com/office/drawing/2014/main" id="{B8220DB2-BE47-4195-B681-5193FD5C455B}"/>
              </a:ext>
            </a:extLst>
          </p:cNvPr>
          <p:cNvSpPr/>
          <p:nvPr/>
        </p:nvSpPr>
        <p:spPr>
          <a:xfrm rot="16200000">
            <a:off x="8955004" y="5378720"/>
            <a:ext cx="203310" cy="158325"/>
          </a:xfrm>
          <a:prstGeom prst="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" name="Isosceles Triangle 102">
            <a:extLst>
              <a:ext uri="{FF2B5EF4-FFF2-40B4-BE49-F238E27FC236}">
                <a16:creationId xmlns:a16="http://schemas.microsoft.com/office/drawing/2014/main" id="{8328DF2D-7F1B-4756-9AD8-386562230776}"/>
              </a:ext>
            </a:extLst>
          </p:cNvPr>
          <p:cNvSpPr/>
          <p:nvPr/>
        </p:nvSpPr>
        <p:spPr>
          <a:xfrm rot="16200000">
            <a:off x="9044853" y="5378720"/>
            <a:ext cx="203310" cy="158325"/>
          </a:xfrm>
          <a:prstGeom prst="triangle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" name="Isosceles Triangle 103">
            <a:extLst>
              <a:ext uri="{FF2B5EF4-FFF2-40B4-BE49-F238E27FC236}">
                <a16:creationId xmlns:a16="http://schemas.microsoft.com/office/drawing/2014/main" id="{4A7AD052-D71B-4FC8-A9B5-25AC12F1BF58}"/>
              </a:ext>
            </a:extLst>
          </p:cNvPr>
          <p:cNvSpPr/>
          <p:nvPr/>
        </p:nvSpPr>
        <p:spPr>
          <a:xfrm rot="16200000">
            <a:off x="8865155" y="5378720"/>
            <a:ext cx="203310" cy="158325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1" name="Arrow: Bent 100">
            <a:extLst>
              <a:ext uri="{FF2B5EF4-FFF2-40B4-BE49-F238E27FC236}">
                <a16:creationId xmlns:a16="http://schemas.microsoft.com/office/drawing/2014/main" id="{BC60EC10-8B91-4D25-BF31-262197674844}"/>
              </a:ext>
            </a:extLst>
          </p:cNvPr>
          <p:cNvSpPr/>
          <p:nvPr/>
        </p:nvSpPr>
        <p:spPr>
          <a:xfrm rot="10800000">
            <a:off x="9225497" y="4820446"/>
            <a:ext cx="659067" cy="691300"/>
          </a:xfrm>
          <a:prstGeom prst="bentArrow">
            <a:avLst>
              <a:gd name="adj1" fmla="val 25000"/>
              <a:gd name="adj2" fmla="val 7401"/>
              <a:gd name="adj3" fmla="val 0"/>
              <a:gd name="adj4" fmla="val 26527"/>
            </a:avLst>
          </a:prstGeom>
          <a:solidFill>
            <a:srgbClr val="D7DD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5" name="Isosceles Triangle 94">
            <a:extLst>
              <a:ext uri="{FF2B5EF4-FFF2-40B4-BE49-F238E27FC236}">
                <a16:creationId xmlns:a16="http://schemas.microsoft.com/office/drawing/2014/main" id="{41B43116-31AF-4398-ACF9-4793D78AF5BA}"/>
              </a:ext>
            </a:extLst>
          </p:cNvPr>
          <p:cNvSpPr/>
          <p:nvPr/>
        </p:nvSpPr>
        <p:spPr>
          <a:xfrm>
            <a:off x="2269131" y="4929205"/>
            <a:ext cx="203310" cy="158325"/>
          </a:xfrm>
          <a:prstGeom prst="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8" name="Isosceles Triangle 97">
            <a:extLst>
              <a:ext uri="{FF2B5EF4-FFF2-40B4-BE49-F238E27FC236}">
                <a16:creationId xmlns:a16="http://schemas.microsoft.com/office/drawing/2014/main" id="{8A3B3CDC-AE42-4D0B-9FA6-6F0156FBB1C2}"/>
              </a:ext>
            </a:extLst>
          </p:cNvPr>
          <p:cNvSpPr/>
          <p:nvPr/>
        </p:nvSpPr>
        <p:spPr>
          <a:xfrm>
            <a:off x="2269131" y="5019054"/>
            <a:ext cx="203310" cy="158325"/>
          </a:xfrm>
          <a:prstGeom prst="triangle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9" name="Isosceles Triangle 98">
            <a:extLst>
              <a:ext uri="{FF2B5EF4-FFF2-40B4-BE49-F238E27FC236}">
                <a16:creationId xmlns:a16="http://schemas.microsoft.com/office/drawing/2014/main" id="{1F672C50-13AE-4F9D-AEEE-C6AAC68A7B8D}"/>
              </a:ext>
            </a:extLst>
          </p:cNvPr>
          <p:cNvSpPr/>
          <p:nvPr/>
        </p:nvSpPr>
        <p:spPr>
          <a:xfrm>
            <a:off x="2269131" y="4839356"/>
            <a:ext cx="203310" cy="158325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4" name="Arrow: Bent 93">
            <a:extLst>
              <a:ext uri="{FF2B5EF4-FFF2-40B4-BE49-F238E27FC236}">
                <a16:creationId xmlns:a16="http://schemas.microsoft.com/office/drawing/2014/main" id="{38BFDC06-4239-478F-84C5-83FDF341FE88}"/>
              </a:ext>
            </a:extLst>
          </p:cNvPr>
          <p:cNvSpPr/>
          <p:nvPr/>
        </p:nvSpPr>
        <p:spPr>
          <a:xfrm rot="16200000">
            <a:off x="2674083" y="4824819"/>
            <a:ext cx="334541" cy="1039319"/>
          </a:xfrm>
          <a:prstGeom prst="bentArrow">
            <a:avLst>
              <a:gd name="adj1" fmla="val 25000"/>
              <a:gd name="adj2" fmla="val 15114"/>
              <a:gd name="adj3" fmla="val 0"/>
              <a:gd name="adj4" fmla="val 43880"/>
            </a:avLst>
          </a:prstGeom>
          <a:solidFill>
            <a:srgbClr val="D7DD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9C76239-7F47-B049-9D12-F9419F9F25A9}"/>
              </a:ext>
            </a:extLst>
          </p:cNvPr>
          <p:cNvGrpSpPr/>
          <p:nvPr/>
        </p:nvGrpSpPr>
        <p:grpSpPr>
          <a:xfrm>
            <a:off x="3401105" y="3737399"/>
            <a:ext cx="427872" cy="203310"/>
            <a:chOff x="3401105" y="3885452"/>
            <a:chExt cx="427872" cy="203310"/>
          </a:xfrm>
        </p:grpSpPr>
        <p:sp>
          <p:nvSpPr>
            <p:cNvPr id="113" name="Isosceles Triangle 112">
              <a:extLst>
                <a:ext uri="{FF2B5EF4-FFF2-40B4-BE49-F238E27FC236}">
                  <a16:creationId xmlns:a16="http://schemas.microsoft.com/office/drawing/2014/main" id="{23128B8B-0898-4118-B843-5E96F03F0BBB}"/>
                </a:ext>
              </a:extLst>
            </p:cNvPr>
            <p:cNvSpPr/>
            <p:nvPr/>
          </p:nvSpPr>
          <p:spPr>
            <a:xfrm rot="5400000">
              <a:off x="3558312" y="3907944"/>
              <a:ext cx="203310" cy="158325"/>
            </a:xfrm>
            <a:prstGeom prst="triangle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5" name="Isosceles Triangle 114">
              <a:extLst>
                <a:ext uri="{FF2B5EF4-FFF2-40B4-BE49-F238E27FC236}">
                  <a16:creationId xmlns:a16="http://schemas.microsoft.com/office/drawing/2014/main" id="{AC549ADA-0A8D-4B21-8AAD-97ED079999D2}"/>
                </a:ext>
              </a:extLst>
            </p:cNvPr>
            <p:cNvSpPr/>
            <p:nvPr/>
          </p:nvSpPr>
          <p:spPr>
            <a:xfrm rot="5400000">
              <a:off x="3468463" y="3907944"/>
              <a:ext cx="203310" cy="158325"/>
            </a:xfrm>
            <a:prstGeom prst="triangle">
              <a:avLst/>
            </a:prstGeom>
            <a:solidFill>
              <a:schemeClr val="accent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6" name="Isosceles Triangle 115">
              <a:extLst>
                <a:ext uri="{FF2B5EF4-FFF2-40B4-BE49-F238E27FC236}">
                  <a16:creationId xmlns:a16="http://schemas.microsoft.com/office/drawing/2014/main" id="{511D9D7A-8766-45C2-99F8-60CE4D8506C1}"/>
                </a:ext>
              </a:extLst>
            </p:cNvPr>
            <p:cNvSpPr/>
            <p:nvPr/>
          </p:nvSpPr>
          <p:spPr>
            <a:xfrm rot="5400000">
              <a:off x="3648160" y="3907944"/>
              <a:ext cx="203310" cy="158325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4" name="Isosceles Triangle 113">
              <a:extLst>
                <a:ext uri="{FF2B5EF4-FFF2-40B4-BE49-F238E27FC236}">
                  <a16:creationId xmlns:a16="http://schemas.microsoft.com/office/drawing/2014/main" id="{89CA10A9-53FB-499C-944C-8F19B2636528}"/>
                </a:ext>
              </a:extLst>
            </p:cNvPr>
            <p:cNvSpPr/>
            <p:nvPr/>
          </p:nvSpPr>
          <p:spPr>
            <a:xfrm rot="5400000">
              <a:off x="3378613" y="3907944"/>
              <a:ext cx="203310" cy="158325"/>
            </a:xfrm>
            <a:prstGeom prst="triangle">
              <a:avLst/>
            </a:prstGeom>
            <a:solidFill>
              <a:srgbClr val="456AF5">
                <a:alpha val="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57" name="Título 1"/>
          <p:cNvSpPr txBox="1">
            <a:spLocks/>
          </p:cNvSpPr>
          <p:nvPr/>
        </p:nvSpPr>
        <p:spPr>
          <a:xfrm>
            <a:off x="1857298" y="181838"/>
            <a:ext cx="8545881" cy="490383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eandina Voz" panose="00000500000000000000" pitchFamily="50" charset="0"/>
                <a:ea typeface="+mj-ea"/>
                <a:cs typeface="+mj-cs"/>
              </a:rPr>
              <a:t>MODIFICACIÓN</a:t>
            </a:r>
            <a:r>
              <a:rPr kumimoji="0" lang="es-CO" sz="32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eandina Voz" panose="00000500000000000000" pitchFamily="50" charset="0"/>
                <a:ea typeface="+mj-ea"/>
                <a:cs typeface="+mj-cs"/>
              </a:rPr>
              <a:t> AL</a:t>
            </a:r>
            <a:r>
              <a:rPr kumimoji="0" lang="es-CO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eandina Voz" panose="00000500000000000000" pitchFamily="50" charset="0"/>
                <a:ea typeface="+mj-ea"/>
                <a:cs typeface="+mj-cs"/>
              </a:rPr>
              <a:t> CALENDARIO ACADÉMICO</a:t>
            </a:r>
            <a:endParaRPr kumimoji="0" lang="es-CO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eandina Voz" panose="00000500000000000000" pitchFamily="50" charset="0"/>
              <a:ea typeface="+mj-ea"/>
              <a:cs typeface="+mj-cs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169881" y="6474915"/>
            <a:ext cx="1163419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050" i="1" kern="0" dirty="0" smtClean="0">
                <a:solidFill>
                  <a:srgbClr val="262626"/>
                </a:solidFill>
                <a:latin typeface="Century Gothic"/>
              </a:rPr>
              <a:t>*Esta </a:t>
            </a:r>
            <a:r>
              <a:rPr lang="es-CO" sz="1050" i="1" kern="0" dirty="0">
                <a:solidFill>
                  <a:srgbClr val="262626"/>
                </a:solidFill>
                <a:latin typeface="Century Gothic"/>
              </a:rPr>
              <a:t>definición no incluye </a:t>
            </a:r>
            <a:r>
              <a:rPr lang="es-CO" sz="1050" b="1" i="1" kern="0" dirty="0" smtClean="0">
                <a:solidFill>
                  <a:srgbClr val="262626"/>
                </a:solidFill>
                <a:latin typeface="Century Gothic"/>
              </a:rPr>
              <a:t>excepciones</a:t>
            </a:r>
            <a:r>
              <a:rPr lang="es-CO" sz="1050" i="1" kern="0" dirty="0" smtClean="0">
                <a:solidFill>
                  <a:srgbClr val="262626"/>
                </a:solidFill>
                <a:latin typeface="Century Gothic"/>
              </a:rPr>
              <a:t>, </a:t>
            </a:r>
            <a:r>
              <a:rPr lang="es-CO" sz="1050" i="1" kern="0" dirty="0">
                <a:solidFill>
                  <a:srgbClr val="262626"/>
                </a:solidFill>
                <a:latin typeface="Century Gothic"/>
              </a:rPr>
              <a:t>las cuales están a cargo de </a:t>
            </a:r>
            <a:r>
              <a:rPr lang="es-CO" sz="1050" i="1" kern="0" dirty="0" smtClean="0">
                <a:solidFill>
                  <a:srgbClr val="262626"/>
                </a:solidFill>
                <a:latin typeface="Century Gothic"/>
              </a:rPr>
              <a:t>la Vicerrectoría </a:t>
            </a:r>
            <a:r>
              <a:rPr lang="es-CO" sz="1050" i="1" kern="0" dirty="0">
                <a:solidFill>
                  <a:srgbClr val="262626"/>
                </a:solidFill>
                <a:latin typeface="Century Gothic"/>
              </a:rPr>
              <a:t>Académica, Dirección Nacional de Servicio y Secretaría </a:t>
            </a:r>
            <a:r>
              <a:rPr lang="es-CO" sz="1050" i="1" kern="0" dirty="0" smtClean="0">
                <a:solidFill>
                  <a:srgbClr val="262626"/>
                </a:solidFill>
                <a:latin typeface="Century Gothic"/>
              </a:rPr>
              <a:t>General </a:t>
            </a:r>
            <a:r>
              <a:rPr lang="es-CO" sz="1050" b="1" i="1" kern="0" dirty="0" smtClean="0">
                <a:solidFill>
                  <a:srgbClr val="262626"/>
                </a:solidFill>
                <a:latin typeface="Century Gothic"/>
              </a:rPr>
              <a:t>(ver última diapositiva)</a:t>
            </a:r>
            <a:r>
              <a:rPr lang="es-CO" sz="1050" i="1" kern="0" dirty="0" smtClean="0">
                <a:solidFill>
                  <a:srgbClr val="262626"/>
                </a:solidFill>
                <a:latin typeface="Century Gothic"/>
              </a:rPr>
              <a:t>.</a:t>
            </a:r>
            <a:endParaRPr lang="es-CO" sz="1050" i="1" kern="0" dirty="0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48" name="CuadroTexto 47"/>
          <p:cNvSpPr txBox="1"/>
          <p:nvPr/>
        </p:nvSpPr>
        <p:spPr>
          <a:xfrm>
            <a:off x="953589" y="742572"/>
            <a:ext cx="11634191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b="1" kern="0" dirty="0" smtClean="0">
                <a:solidFill>
                  <a:srgbClr val="262626"/>
                </a:solidFill>
                <a:latin typeface="Century Gothic"/>
              </a:rPr>
              <a:t>Se consideran modificaciones: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100" kern="0" dirty="0" smtClean="0">
                <a:solidFill>
                  <a:srgbClr val="262626"/>
                </a:solidFill>
                <a:latin typeface="Century Gothic"/>
              </a:rPr>
              <a:t>Movimiento de fechas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100" kern="0" dirty="0" smtClean="0">
                <a:solidFill>
                  <a:srgbClr val="262626"/>
                </a:solidFill>
                <a:latin typeface="Century Gothic"/>
              </a:rPr>
              <a:t>Eliminación de fechas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100" kern="0" dirty="0" smtClean="0">
                <a:solidFill>
                  <a:srgbClr val="262626"/>
                </a:solidFill>
                <a:latin typeface="Century Gothic"/>
              </a:rPr>
              <a:t>Creación de cohortes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100" kern="0" dirty="0" smtClean="0">
                <a:solidFill>
                  <a:srgbClr val="262626"/>
                </a:solidFill>
                <a:latin typeface="Century Gothic"/>
              </a:rPr>
              <a:t>Eliminación de cohortes</a:t>
            </a:r>
            <a:endParaRPr lang="es-CO" sz="1100" kern="0" dirty="0">
              <a:solidFill>
                <a:srgbClr val="262626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4204297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ítulo 1"/>
          <p:cNvSpPr txBox="1">
            <a:spLocks/>
          </p:cNvSpPr>
          <p:nvPr/>
        </p:nvSpPr>
        <p:spPr>
          <a:xfrm>
            <a:off x="914572" y="566080"/>
            <a:ext cx="10489300" cy="426697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eandina Voz" panose="00000500000000000000" pitchFamily="50" charset="0"/>
                <a:ea typeface="+mj-ea"/>
                <a:cs typeface="+mj-cs"/>
              </a:rPr>
              <a:t>EQUIPO</a:t>
            </a:r>
            <a:r>
              <a:rPr kumimoji="0" lang="es-CO" sz="32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eandina Voz" panose="00000500000000000000" pitchFamily="50" charset="0"/>
                <a:ea typeface="+mj-ea"/>
                <a:cs typeface="+mj-cs"/>
              </a:rPr>
              <a:t> VALIDADOR DE</a:t>
            </a:r>
            <a:r>
              <a:rPr kumimoji="0" lang="es-CO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eandina Voz" panose="00000500000000000000" pitchFamily="50" charset="0"/>
                <a:ea typeface="+mj-ea"/>
                <a:cs typeface="+mj-cs"/>
              </a:rPr>
              <a:t> MODIFICACIONES AL CALENDARIO ACADÉMICO</a:t>
            </a:r>
            <a:endParaRPr kumimoji="0" lang="es-CO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eandina Voz" panose="00000500000000000000" pitchFamily="50" charset="0"/>
              <a:ea typeface="+mj-ea"/>
              <a:cs typeface="+mj-cs"/>
            </a:endParaRPr>
          </a:p>
        </p:txBody>
      </p:sp>
      <p:graphicFrame>
        <p:nvGraphicFramePr>
          <p:cNvPr id="31" name="Table 8">
            <a:extLst>
              <a:ext uri="{FF2B5EF4-FFF2-40B4-BE49-F238E27FC236}">
                <a16:creationId xmlns:a16="http://schemas.microsoft.com/office/drawing/2014/main" id="{591FB5BA-D3C2-3E42-836D-024ACE156B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2295028"/>
              </p:ext>
            </p:extLst>
          </p:nvPr>
        </p:nvGraphicFramePr>
        <p:xfrm>
          <a:off x="1358711" y="1618165"/>
          <a:ext cx="9543049" cy="3917595"/>
        </p:xfrm>
        <a:graphic>
          <a:graphicData uri="http://schemas.openxmlformats.org/drawingml/2006/table">
            <a:tbl>
              <a:tblPr firstRow="1"/>
              <a:tblGrid>
                <a:gridCol w="2259700">
                  <a:extLst>
                    <a:ext uri="{9D8B030D-6E8A-4147-A177-3AD203B41FA5}">
                      <a16:colId xmlns:a16="http://schemas.microsoft.com/office/drawing/2014/main" val="2502497407"/>
                    </a:ext>
                  </a:extLst>
                </a:gridCol>
                <a:gridCol w="3827418">
                  <a:extLst>
                    <a:ext uri="{9D8B030D-6E8A-4147-A177-3AD203B41FA5}">
                      <a16:colId xmlns:a16="http://schemas.microsoft.com/office/drawing/2014/main" val="116436739"/>
                    </a:ext>
                  </a:extLst>
                </a:gridCol>
                <a:gridCol w="2403565">
                  <a:extLst>
                    <a:ext uri="{9D8B030D-6E8A-4147-A177-3AD203B41FA5}">
                      <a16:colId xmlns:a16="http://schemas.microsoft.com/office/drawing/2014/main" val="2351890735"/>
                    </a:ext>
                  </a:extLst>
                </a:gridCol>
                <a:gridCol w="1052366">
                  <a:extLst>
                    <a:ext uri="{9D8B030D-6E8A-4147-A177-3AD203B41FA5}">
                      <a16:colId xmlns:a16="http://schemas.microsoft.com/office/drawing/2014/main" val="729528056"/>
                    </a:ext>
                  </a:extLst>
                </a:gridCol>
              </a:tblGrid>
              <a:tr h="43738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s-CO" sz="1800" spc="40" baseline="0" noProof="0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NOMBRE</a:t>
                      </a:r>
                      <a:endParaRPr lang="es-CO" sz="1800" b="1" spc="40" baseline="0" noProof="0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234000" marR="89990" marT="46795" marB="46795" anchor="ctr">
                    <a:lnL w="38100" cap="flat" cmpd="sng" algn="ctr">
                      <a:solidFill>
                        <a:srgbClr val="F4F4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4F4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s-CO" sz="1800" spc="40" baseline="0" noProof="0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CARGO</a:t>
                      </a:r>
                      <a:endParaRPr lang="es-CO" sz="1800" b="1" spc="40" baseline="0" noProof="0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89990" marR="89990" marT="46795" marB="46795" anchor="ctr">
                    <a:lnL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4F4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s-CO" sz="1800" b="1" spc="40" baseline="0" noProof="0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ÁREA</a:t>
                      </a:r>
                      <a:endParaRPr lang="es-CO" sz="1800" b="1" spc="40" baseline="0" noProof="0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89990" marR="89990" marT="46795" marB="46795" anchor="ctr">
                    <a:lnL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4F4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s-CO" sz="1800" spc="40" baseline="0" noProof="0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SEDE</a:t>
                      </a:r>
                      <a:endParaRPr lang="es-CO" sz="1800" b="1" spc="40" baseline="0" noProof="0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89990" marR="89990" marT="46795" marB="46795" anchor="ctr">
                    <a:lnL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4F4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178828"/>
                  </a:ext>
                </a:extLst>
              </a:tr>
              <a:tr h="34802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/>
                      <a:r>
                        <a:rPr lang="es-CO" sz="1100" b="0" spc="40" baseline="0" noProof="0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Angie Plazas</a:t>
                      </a:r>
                      <a:endParaRPr lang="es-CO" sz="1100" b="0" spc="40" baseline="0" noProof="0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234000" marR="89990" marT="46795" marB="46795" anchor="ctr">
                    <a:lnL w="38100" cap="flat" cmpd="sng" algn="ctr">
                      <a:solidFill>
                        <a:srgbClr val="F4F4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s-ES" sz="1100" b="0" spc="40" baseline="0" noProof="0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Subdirector Nacional de Gestión Académica</a:t>
                      </a:r>
                      <a:endParaRPr lang="es-CO" sz="1100" b="0" spc="40" baseline="0" noProof="0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89990" marR="89990" marT="46795" marB="46795" anchor="ctr">
                    <a:lnL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s-ES" sz="1100" b="0" spc="40" baseline="0" noProof="0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Académica</a:t>
                      </a:r>
                      <a:endParaRPr lang="es-CO" sz="1100" b="0" spc="40" baseline="0" noProof="0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89990" marR="89990" marT="46795" marB="46795" anchor="ctr">
                    <a:lnL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s-ES" sz="1100" b="0" spc="40" baseline="0" noProof="0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Bogotá</a:t>
                      </a:r>
                      <a:endParaRPr lang="es-CO" sz="1100" b="0" spc="40" baseline="0" noProof="0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89990" marR="89990" marT="46795" marB="46795" anchor="ctr">
                    <a:lnL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1368939"/>
                  </a:ext>
                </a:extLst>
              </a:tr>
              <a:tr h="34802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/>
                      <a:r>
                        <a:rPr lang="es-CO" sz="1100" b="0" spc="40" baseline="0" noProof="0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Jhonathan Campos</a:t>
                      </a:r>
                      <a:endParaRPr lang="es-CO" sz="1100" b="0" spc="40" baseline="0" noProof="0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234000" marR="89990" marT="46795" marB="46795" anchor="ctr">
                    <a:lnL w="38100" cap="flat" cmpd="sng" algn="ctr">
                      <a:solidFill>
                        <a:srgbClr val="F4F4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s-ES" sz="1100" b="0" spc="40" baseline="0" noProof="0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Jefe Nacional de Procesos Académicos</a:t>
                      </a:r>
                      <a:endParaRPr lang="es-CO" sz="1100" b="0" spc="40" baseline="0" noProof="0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89990" marR="89990" marT="46795" marB="46795" anchor="ctr">
                    <a:lnL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spc="40" baseline="0" noProof="0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Académica</a:t>
                      </a:r>
                      <a:endParaRPr lang="es-CO" sz="1100" b="0" spc="40" baseline="0" noProof="0" dirty="0" smtClean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89990" marR="89990" marT="46795" marB="46795" anchor="ctr">
                    <a:lnL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spc="40" baseline="0" noProof="0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Bogotá</a:t>
                      </a:r>
                      <a:endParaRPr lang="es-CO" sz="1100" b="0" spc="40" baseline="0" noProof="0" dirty="0" smtClean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89990" marR="89990" marT="46795" marB="46795" anchor="ctr">
                    <a:lnL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231492"/>
                  </a:ext>
                </a:extLst>
              </a:tr>
              <a:tr h="34802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/>
                      <a:r>
                        <a:rPr lang="es-CO" sz="1100" b="0" spc="40" baseline="0" noProof="0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Carmen Emilia Galindo</a:t>
                      </a:r>
                      <a:endParaRPr lang="es-CO" sz="1100" b="0" spc="40" baseline="0" noProof="0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234000" marR="89990" marT="46795" marB="46795" anchor="ctr">
                    <a:lnL w="38100" cap="flat" cmpd="sng" algn="ctr">
                      <a:solidFill>
                        <a:srgbClr val="F4F4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s-ES" sz="1100" b="0" spc="40" baseline="0" noProof="0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Subdirector Nacional de Relaciones </a:t>
                      </a:r>
                      <a:r>
                        <a:rPr lang="es-ES" sz="1100" b="0" spc="40" baseline="0" noProof="0" dirty="0" err="1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Lab</a:t>
                      </a:r>
                      <a:r>
                        <a:rPr lang="es-ES" sz="1100" b="0" spc="40" baseline="0" noProof="0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. y </a:t>
                      </a:r>
                      <a:r>
                        <a:rPr lang="es-ES" sz="1100" b="0" spc="40" baseline="0" noProof="0" dirty="0" err="1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Contr</a:t>
                      </a:r>
                      <a:r>
                        <a:rPr lang="es-ES" sz="1100" b="0" spc="40" baseline="0" noProof="0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  <a:endParaRPr lang="es-CO" sz="1100" b="0" spc="40" baseline="0" noProof="0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89990" marR="89990" marT="46795" marB="46795" anchor="ctr">
                    <a:lnL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s-ES" sz="1100" b="0" spc="40" baseline="0" noProof="0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Experiencia</a:t>
                      </a:r>
                      <a:endParaRPr lang="es-CO" sz="1100" b="0" spc="40" baseline="0" noProof="0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89990" marR="89990" marT="46795" marB="46795" anchor="ctr">
                    <a:lnL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spc="40" baseline="0" noProof="0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Bogotá</a:t>
                      </a:r>
                      <a:endParaRPr lang="es-CO" sz="1100" b="0" spc="40" baseline="0" noProof="0" dirty="0" smtClean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89990" marR="89990" marT="46795" marB="46795" anchor="ctr">
                    <a:lnL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1297634"/>
                  </a:ext>
                </a:extLst>
              </a:tr>
              <a:tr h="34802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/>
                      <a:r>
                        <a:rPr lang="es-CO" sz="1100" b="0" spc="40" baseline="0" noProof="0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Otoniel Tello</a:t>
                      </a:r>
                      <a:endParaRPr lang="es-CO" sz="1100" b="0" spc="40" baseline="0" noProof="0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234000" marR="89990" marT="46795" marB="46795" anchor="ctr">
                    <a:lnL w="38100" cap="flat" cmpd="sng" algn="ctr">
                      <a:solidFill>
                        <a:srgbClr val="F4F4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s-ES" sz="1100" b="0" spc="40" baseline="0" noProof="0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Director Nacional de Servicio</a:t>
                      </a:r>
                      <a:endParaRPr lang="es-CO" sz="1100" b="0" spc="40" baseline="0" noProof="0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89990" marR="89990" marT="46795" marB="46795" anchor="ctr">
                    <a:lnL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spc="40" baseline="0" noProof="0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Experiencia</a:t>
                      </a:r>
                      <a:endParaRPr lang="es-CO" sz="1100" b="0" spc="40" baseline="0" noProof="0" dirty="0" smtClean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89990" marR="89990" marT="46795" marB="46795" anchor="ctr">
                    <a:lnL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ctr" defTabSz="8255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spc="40" baseline="0" noProof="0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Bogotá</a:t>
                      </a:r>
                      <a:endParaRPr lang="es-CO" sz="1100" b="0" spc="40" baseline="0" noProof="0" dirty="0" smtClean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89990" marR="89990" marT="46795" marB="46795" anchor="ctr">
                    <a:lnL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8913732"/>
                  </a:ext>
                </a:extLst>
              </a:tr>
              <a:tr h="34802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/>
                      <a:r>
                        <a:rPr lang="es-CO" sz="1100" b="0" spc="40" baseline="0" noProof="0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Katherin </a:t>
                      </a:r>
                      <a:r>
                        <a:rPr lang="es-CO" sz="1100" b="0" spc="40" baseline="0" noProof="0" dirty="0" err="1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Criales</a:t>
                      </a:r>
                      <a:endParaRPr lang="es-CO" sz="1100" b="0" spc="40" baseline="0" noProof="0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234000" marR="89990" marT="46795" marB="46795" anchor="ctr">
                    <a:lnL w="38100" cap="flat" cmpd="sng" algn="ctr">
                      <a:solidFill>
                        <a:srgbClr val="F4F4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s-ES" sz="1100" b="0" spc="40" baseline="0" noProof="0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Director Nacional Comercial</a:t>
                      </a:r>
                      <a:endParaRPr lang="es-CO" sz="1100" b="0" spc="40" baseline="0" noProof="0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89990" marR="89990" marT="46795" marB="46795" anchor="ctr">
                    <a:lnL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s-ES" sz="1100" b="0" spc="40" baseline="0" noProof="0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Crecimiento</a:t>
                      </a:r>
                      <a:endParaRPr lang="es-CO" sz="1100" b="0" spc="40" baseline="0" noProof="0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89990" marR="89990" marT="46795" marB="46795" anchor="ctr">
                    <a:lnL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ctr" defTabSz="8255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spc="40" baseline="0" noProof="0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Bogotá</a:t>
                      </a:r>
                      <a:endParaRPr lang="es-CO" sz="1100" b="0" spc="40" baseline="0" noProof="0" dirty="0" smtClean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89990" marR="89990" marT="46795" marB="46795" anchor="ctr">
                    <a:lnL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7709583"/>
                  </a:ext>
                </a:extLst>
              </a:tr>
              <a:tr h="34802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/>
                      <a:r>
                        <a:rPr lang="es-CO" sz="1100" b="0" spc="40" baseline="0" noProof="0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Gustavo Mendieta</a:t>
                      </a:r>
                      <a:endParaRPr lang="es-CO" sz="1100" b="0" spc="40" baseline="0" noProof="0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234000" marR="89990" marT="46795" marB="46795" anchor="ctr">
                    <a:lnL w="38100" cap="flat" cmpd="sng" algn="ctr">
                      <a:solidFill>
                        <a:srgbClr val="F4F4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s-ES" sz="1100" b="0" spc="40" baseline="0" noProof="0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Director Nacional Financiero</a:t>
                      </a:r>
                      <a:endParaRPr lang="es-CO" sz="1100" b="0" spc="40" baseline="0" noProof="0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89990" marR="89990" marT="46795" marB="46795" anchor="ctr">
                    <a:lnL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s-ES" sz="1100" b="0" spc="40" baseline="0" noProof="0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Financiera y Administrativa</a:t>
                      </a:r>
                      <a:endParaRPr lang="es-CO" sz="1100" b="0" spc="40" baseline="0" noProof="0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89990" marR="89990" marT="46795" marB="46795" anchor="ctr">
                    <a:lnL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ctr" defTabSz="8255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spc="40" baseline="0" noProof="0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Bogotá</a:t>
                      </a:r>
                      <a:endParaRPr lang="es-CO" sz="1100" b="0" spc="40" baseline="0" noProof="0" dirty="0" smtClean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89990" marR="89990" marT="46795" marB="46795" anchor="ctr">
                    <a:lnL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3593943"/>
                  </a:ext>
                </a:extLst>
              </a:tr>
              <a:tr h="34802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spc="40" baseline="0" noProof="0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Juan Gabriel Ochoa</a:t>
                      </a:r>
                      <a:endParaRPr lang="es-CO" sz="1100" b="0" spc="40" baseline="0" noProof="0" dirty="0" smtClean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234000" marR="89990" marT="46795" marB="46795" anchor="ctr">
                    <a:lnL w="38100" cap="flat" cmpd="sng" algn="ctr">
                      <a:solidFill>
                        <a:srgbClr val="F4F4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0" spc="40" baseline="0" noProof="0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Director Nacional de Gestión de Proyectos</a:t>
                      </a:r>
                      <a:endParaRPr lang="es-CO" sz="1100" b="0" spc="40" baseline="0" noProof="0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89990" marR="89990" marT="46795" marB="46795" anchor="ctr">
                    <a:lnL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0" spc="40" baseline="0" noProof="0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Planeación y Calidad</a:t>
                      </a:r>
                      <a:endParaRPr lang="es-CO" sz="1100" b="0" spc="40" baseline="0" noProof="0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89990" marR="89990" marT="46795" marB="46795" anchor="ctr">
                    <a:lnL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255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spc="40" baseline="0" noProof="0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Bogotá</a:t>
                      </a:r>
                      <a:endParaRPr lang="es-CO" sz="1100" b="0" spc="40" baseline="0" noProof="0" dirty="0" smtClean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89990" marR="89990" marT="46795" marB="46795" anchor="ctr">
                    <a:lnL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8445266"/>
                  </a:ext>
                </a:extLst>
              </a:tr>
              <a:tr h="34802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/>
                      <a:r>
                        <a:rPr lang="es-CO" sz="1100" b="0" spc="40" baseline="0" noProof="0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Gillberth Ramírez</a:t>
                      </a:r>
                      <a:endParaRPr lang="es-CO" sz="1100" b="0" spc="40" baseline="0" noProof="0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234000" marR="89990" marT="46795" marB="46795" anchor="ctr">
                    <a:lnL w="38100" cap="flat" cmpd="sng" algn="ctr">
                      <a:solidFill>
                        <a:srgbClr val="F4F4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s-ES" sz="1100" b="0" spc="40" baseline="0" noProof="0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Subdirector Nacional de Registro y Control</a:t>
                      </a:r>
                      <a:endParaRPr lang="es-CO" sz="1100" b="0" spc="40" baseline="0" noProof="0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89990" marR="89990" marT="46795" marB="46795" anchor="ctr">
                    <a:lnL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s-ES" sz="1100" b="0" spc="40" baseline="0" noProof="0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Secretaría General</a:t>
                      </a:r>
                      <a:endParaRPr lang="es-CO" sz="1100" b="0" spc="40" baseline="0" noProof="0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89990" marR="89990" marT="46795" marB="46795" anchor="ctr">
                    <a:lnL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spc="40" baseline="0" noProof="0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Bogotá</a:t>
                      </a:r>
                      <a:endParaRPr lang="es-CO" sz="1100" b="0" spc="40" baseline="0" noProof="0" dirty="0" smtClean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89990" marR="89990" marT="46795" marB="46795" anchor="ctr">
                    <a:lnL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1572259"/>
                  </a:ext>
                </a:extLst>
              </a:tr>
              <a:tr h="34802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/>
                      <a:r>
                        <a:rPr lang="es-CO" sz="1100" b="0" spc="40" baseline="0" noProof="0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Martha García</a:t>
                      </a:r>
                      <a:endParaRPr lang="es-CO" sz="1100" b="0" spc="40" baseline="0" noProof="0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234000" marR="89990" marT="46795" marB="46795" anchor="ctr">
                    <a:lnL w="38100" cap="flat" cmpd="sng" algn="ctr">
                      <a:solidFill>
                        <a:srgbClr val="F4F4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s-ES" sz="1100" b="0" spc="40" baseline="0" noProof="0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Jefe de Admisiones y Registro</a:t>
                      </a:r>
                      <a:endParaRPr lang="es-CO" sz="1100" b="0" spc="40" baseline="0" noProof="0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89990" marR="89990" marT="46795" marB="46795" anchor="ctr">
                    <a:lnL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spc="40" baseline="0" noProof="0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Crecimiento/Secretaría Gral.</a:t>
                      </a:r>
                      <a:endParaRPr lang="es-CO" sz="1100" b="0" spc="40" baseline="0" noProof="0" dirty="0" smtClean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89990" marR="89990" marT="46795" marB="46795" anchor="ctr">
                    <a:lnL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s-ES" sz="1100" b="0" spc="0" baseline="0" noProof="0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Pereira</a:t>
                      </a:r>
                      <a:endParaRPr lang="es-CO" sz="1100" b="0" spc="0" baseline="0" noProof="0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89990" marR="89990" marT="46795" marB="46795" anchor="ctr">
                    <a:lnL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4795934"/>
                  </a:ext>
                </a:extLst>
              </a:tr>
              <a:tr h="348021">
                <a:tc>
                  <a:txBody>
                    <a:bodyPr/>
                    <a:lstStyle/>
                    <a:p>
                      <a:pPr algn="l"/>
                      <a:r>
                        <a:rPr lang="es-ES" sz="1100" b="0" spc="40" baseline="0" noProof="0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Julian Labiosa Daza</a:t>
                      </a:r>
                      <a:endParaRPr lang="es-CO" sz="1100" b="0" spc="40" baseline="0" noProof="0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234000" marR="89990" marT="46795" marB="46795" anchor="ctr">
                    <a:lnL w="38100" cap="flat" cmpd="sng" algn="ctr">
                      <a:solidFill>
                        <a:srgbClr val="F4F4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4F4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0" spc="40" baseline="0" noProof="0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Jefe de Admisiones y Registro</a:t>
                      </a:r>
                      <a:endParaRPr lang="es-CO" sz="1100" b="0" spc="40" baseline="0" noProof="0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89990" marR="89990" marT="46795" marB="46795" anchor="ctr">
                    <a:lnL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4F4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spc="40" baseline="0" noProof="0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Crecimiento/Secretaría Gral.</a:t>
                      </a:r>
                      <a:endParaRPr lang="es-CO" sz="1100" b="0" spc="40" baseline="0" noProof="0" dirty="0" smtClean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89990" marR="89990" marT="46795" marB="46795" anchor="ctr">
                    <a:lnL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4F4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0" spc="0" baseline="0" noProof="0" dirty="0" smtClean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Valledupar</a:t>
                      </a:r>
                      <a:endParaRPr lang="es-CO" sz="1100" b="0" spc="0" baseline="0" noProof="0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89990" marR="89990" marT="46795" marB="46795" anchor="ctr">
                    <a:lnL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1E3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4F4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66968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1392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/>
          </p:cNvSpPr>
          <p:nvPr/>
        </p:nvSpPr>
        <p:spPr>
          <a:xfrm>
            <a:off x="1857298" y="500766"/>
            <a:ext cx="8545881" cy="490383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eandina Voz" panose="00000500000000000000" pitchFamily="50" charset="0"/>
                <a:ea typeface="+mj-ea"/>
                <a:cs typeface="+mj-cs"/>
              </a:rPr>
              <a:t>EXCEPCIONES AL CALENDARIO ACADÉMICO</a:t>
            </a:r>
            <a:endParaRPr kumimoji="0" lang="es-CO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eandina Voz" panose="00000500000000000000" pitchFamily="50" charset="0"/>
              <a:ea typeface="+mj-ea"/>
              <a:cs typeface="+mj-cs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415550" y="1520926"/>
            <a:ext cx="1142937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CO" sz="1400" b="1" kern="0" dirty="0">
                <a:solidFill>
                  <a:srgbClr val="262626"/>
                </a:solidFill>
                <a:latin typeface="Century Gothic"/>
              </a:rPr>
              <a:t>Las excepciones que aprueba la Dirección Nacional de Servicio al Estudiante (Otoniel Tello) son:</a:t>
            </a:r>
          </a:p>
          <a:p>
            <a:pPr marL="742950" lvl="1" indent="-285750" algn="just">
              <a:buFont typeface="Wingdings" panose="05000000000000000000" pitchFamily="2" charset="2"/>
              <a:buChar char="ü"/>
            </a:pPr>
            <a:r>
              <a:rPr lang="es-CO" sz="1400" kern="0" dirty="0">
                <a:solidFill>
                  <a:srgbClr val="262626"/>
                </a:solidFill>
                <a:latin typeface="Century Gothic"/>
              </a:rPr>
              <a:t>Reliquidación de matrículas de estudiantes antiguos fuera de tiempos para lograr cumplimiento de metas.</a:t>
            </a:r>
          </a:p>
          <a:p>
            <a:pPr marL="742950" lvl="1" indent="-285750" algn="just">
              <a:buFont typeface="Wingdings" panose="05000000000000000000" pitchFamily="2" charset="2"/>
              <a:buChar char="ü"/>
            </a:pPr>
            <a:r>
              <a:rPr lang="es-CO" sz="1400" kern="0" dirty="0">
                <a:solidFill>
                  <a:srgbClr val="262626"/>
                </a:solidFill>
                <a:latin typeface="Century Gothic"/>
              </a:rPr>
              <a:t>Legalización de pagos de matrícula de estudiantes antiguos con financieras externas por fuera de fechas.</a:t>
            </a:r>
          </a:p>
          <a:p>
            <a:pPr marL="742950" lvl="1" indent="-285750" algn="just">
              <a:buFont typeface="Wingdings" panose="05000000000000000000" pitchFamily="2" charset="2"/>
              <a:buChar char="ü"/>
            </a:pPr>
            <a:r>
              <a:rPr lang="es-CO" sz="1400" kern="0" dirty="0">
                <a:solidFill>
                  <a:srgbClr val="262626"/>
                </a:solidFill>
                <a:latin typeface="Century Gothic"/>
              </a:rPr>
              <a:t>Legalización de pagos de matrícula de estudiantes antiguos con </a:t>
            </a:r>
            <a:r>
              <a:rPr lang="es-CO" sz="1400" kern="0" dirty="0" err="1">
                <a:solidFill>
                  <a:srgbClr val="262626"/>
                </a:solidFill>
                <a:latin typeface="Century Gothic"/>
              </a:rPr>
              <a:t>Icetex</a:t>
            </a:r>
            <a:r>
              <a:rPr lang="es-CO" sz="1400" kern="0" dirty="0">
                <a:solidFill>
                  <a:srgbClr val="262626"/>
                </a:solidFill>
                <a:latin typeface="Century Gothic"/>
              </a:rPr>
              <a:t> por fuera de fechas.</a:t>
            </a:r>
          </a:p>
          <a:p>
            <a:pPr marL="742950" lvl="1" indent="-285750" algn="just">
              <a:buFont typeface="Wingdings" panose="05000000000000000000" pitchFamily="2" charset="2"/>
              <a:buChar char="ü"/>
            </a:pPr>
            <a:r>
              <a:rPr lang="es-CO" sz="1400" kern="0" dirty="0">
                <a:solidFill>
                  <a:srgbClr val="262626"/>
                </a:solidFill>
                <a:latin typeface="Century Gothic"/>
              </a:rPr>
              <a:t>Legalización de estudiantes antiguos por fuera de fechas de pagos por factura.</a:t>
            </a:r>
          </a:p>
          <a:p>
            <a:pPr marL="742950" lvl="1" indent="-285750" algn="just">
              <a:buFont typeface="Wingdings" panose="05000000000000000000" pitchFamily="2" charset="2"/>
              <a:buChar char="ü"/>
            </a:pPr>
            <a:r>
              <a:rPr lang="es-CO" sz="1400" kern="0" dirty="0">
                <a:solidFill>
                  <a:srgbClr val="262626"/>
                </a:solidFill>
                <a:latin typeface="Century Gothic"/>
              </a:rPr>
              <a:t>Ampliación de fechas para que los estudiantes puedan generar y pagar su matrícula.</a:t>
            </a:r>
          </a:p>
          <a:p>
            <a:pPr marL="742950" lvl="1" indent="-285750" algn="just">
              <a:buFont typeface="Wingdings" panose="05000000000000000000" pitchFamily="2" charset="2"/>
              <a:buChar char="ü"/>
            </a:pPr>
            <a:r>
              <a:rPr lang="es-CO" sz="1400" kern="0" dirty="0">
                <a:solidFill>
                  <a:srgbClr val="262626"/>
                </a:solidFill>
                <a:latin typeface="Century Gothic"/>
              </a:rPr>
              <a:t>Ampliación a Reingresos y Transferencias Internas.</a:t>
            </a:r>
          </a:p>
          <a:p>
            <a:pPr algn="just"/>
            <a:endParaRPr lang="es-ES" sz="1400" b="1" kern="0" dirty="0" smtClean="0">
              <a:solidFill>
                <a:srgbClr val="262626"/>
              </a:solidFill>
              <a:latin typeface="Century Gothic"/>
            </a:endParaRPr>
          </a:p>
          <a:p>
            <a:pPr algn="just"/>
            <a:endParaRPr lang="es-CO" sz="1400" b="1" kern="0" dirty="0" smtClean="0">
              <a:solidFill>
                <a:srgbClr val="262626"/>
              </a:solidFill>
              <a:latin typeface="Century Gothic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CO" sz="1400" b="1" kern="0" dirty="0" smtClean="0">
                <a:solidFill>
                  <a:srgbClr val="262626"/>
                </a:solidFill>
                <a:latin typeface="Century Gothic"/>
              </a:rPr>
              <a:t>Las </a:t>
            </a:r>
            <a:r>
              <a:rPr lang="es-CO" sz="1400" b="1" kern="0" dirty="0" smtClean="0">
                <a:solidFill>
                  <a:srgbClr val="262626"/>
                </a:solidFill>
                <a:latin typeface="Century Gothic"/>
              </a:rPr>
              <a:t>excepciones que aprueba la Vicerrectoría Nacional Académica (Martha Castellanos) son:</a:t>
            </a:r>
          </a:p>
          <a:p>
            <a:pPr marL="742950" lvl="1" indent="-285750" algn="just">
              <a:buFont typeface="Wingdings" panose="05000000000000000000" pitchFamily="2" charset="2"/>
              <a:buChar char="ü"/>
            </a:pPr>
            <a:r>
              <a:rPr lang="es-CO" sz="1400" kern="0" dirty="0" smtClean="0">
                <a:solidFill>
                  <a:srgbClr val="262626"/>
                </a:solidFill>
                <a:latin typeface="Century Gothic"/>
              </a:rPr>
              <a:t>Levantamiento </a:t>
            </a:r>
            <a:r>
              <a:rPr lang="es-CO" sz="1400" kern="0" dirty="0">
                <a:solidFill>
                  <a:srgbClr val="262626"/>
                </a:solidFill>
                <a:latin typeface="Century Gothic"/>
              </a:rPr>
              <a:t>de prerrequisitos para un </a:t>
            </a:r>
            <a:r>
              <a:rPr lang="es-CO" sz="1400" kern="0" dirty="0" smtClean="0">
                <a:solidFill>
                  <a:srgbClr val="262626"/>
                </a:solidFill>
                <a:latin typeface="Century Gothic"/>
              </a:rPr>
              <a:t>estudiante, previa recomendación desde el Consejo de Facultad (si </a:t>
            </a:r>
            <a:r>
              <a:rPr lang="es-CO" sz="1400" kern="0" dirty="0">
                <a:solidFill>
                  <a:srgbClr val="262626"/>
                </a:solidFill>
                <a:latin typeface="Century Gothic"/>
              </a:rPr>
              <a:t>el levantamiento es para todo el plan de estudios y afecta el total de estudiantes de un programa debe pasar por consejo académico) </a:t>
            </a:r>
          </a:p>
          <a:p>
            <a:pPr marL="742950" lvl="1" indent="-285750" algn="just">
              <a:buFont typeface="Wingdings" panose="05000000000000000000" pitchFamily="2" charset="2"/>
              <a:buChar char="ü"/>
            </a:pPr>
            <a:r>
              <a:rPr lang="es-CO" sz="1400" kern="0" dirty="0" smtClean="0">
                <a:solidFill>
                  <a:srgbClr val="262626"/>
                </a:solidFill>
                <a:latin typeface="Century Gothic"/>
              </a:rPr>
              <a:t>Ingreso </a:t>
            </a:r>
            <a:r>
              <a:rPr lang="es-CO" sz="1400" kern="0" dirty="0">
                <a:solidFill>
                  <a:srgbClr val="262626"/>
                </a:solidFill>
                <a:latin typeface="Century Gothic"/>
              </a:rPr>
              <a:t>de notas al sistema de períodos académicos no vigentes.  </a:t>
            </a:r>
          </a:p>
          <a:p>
            <a:pPr marL="742950" lvl="1" indent="-285750" algn="just">
              <a:buFont typeface="Wingdings" panose="05000000000000000000" pitchFamily="2" charset="2"/>
              <a:buChar char="ü"/>
            </a:pPr>
            <a:r>
              <a:rPr lang="es-CO" sz="1400" kern="0" dirty="0" smtClean="0">
                <a:solidFill>
                  <a:srgbClr val="262626"/>
                </a:solidFill>
                <a:latin typeface="Century Gothic"/>
              </a:rPr>
              <a:t>Ingreso </a:t>
            </a:r>
            <a:r>
              <a:rPr lang="es-CO" sz="1400" kern="0" dirty="0">
                <a:solidFill>
                  <a:srgbClr val="262626"/>
                </a:solidFill>
                <a:latin typeface="Century Gothic"/>
              </a:rPr>
              <a:t>a clases y pago de matrícula después de inicio de clases.  </a:t>
            </a:r>
          </a:p>
          <a:p>
            <a:pPr marL="742950" lvl="1" indent="-285750" algn="just">
              <a:buFont typeface="Wingdings" panose="05000000000000000000" pitchFamily="2" charset="2"/>
              <a:buChar char="ü"/>
            </a:pPr>
            <a:r>
              <a:rPr lang="es-CO" sz="1400" kern="0" dirty="0" smtClean="0">
                <a:solidFill>
                  <a:srgbClr val="262626"/>
                </a:solidFill>
                <a:latin typeface="Century Gothic"/>
              </a:rPr>
              <a:t>Movimientos </a:t>
            </a:r>
            <a:r>
              <a:rPr lang="es-CO" sz="1400" kern="0" dirty="0">
                <a:solidFill>
                  <a:srgbClr val="262626"/>
                </a:solidFill>
                <a:latin typeface="Century Gothic"/>
              </a:rPr>
              <a:t>en la programación académica después del inicio de clases. </a:t>
            </a:r>
            <a:endParaRPr lang="es-CO" sz="1400" kern="0" dirty="0">
              <a:solidFill>
                <a:srgbClr val="262626"/>
              </a:solidFill>
              <a:latin typeface="Century Gothic"/>
            </a:endParaRPr>
          </a:p>
          <a:p>
            <a:pPr marL="342900" indent="-342900" algn="just">
              <a:buFont typeface="+mj-lt"/>
              <a:buAutoNum type="arabicPeriod"/>
            </a:pPr>
            <a:endParaRPr lang="es-CO" sz="1400" kern="0" dirty="0" smtClean="0">
              <a:solidFill>
                <a:srgbClr val="262626"/>
              </a:solidFill>
              <a:latin typeface="Century Gothic"/>
            </a:endParaRPr>
          </a:p>
          <a:p>
            <a:pPr marL="342900" indent="-342900" algn="just">
              <a:buFontTx/>
              <a:buAutoNum type="arabicPeriod"/>
            </a:pPr>
            <a:endParaRPr lang="es-CO" sz="1400" kern="0" dirty="0" smtClean="0">
              <a:solidFill>
                <a:srgbClr val="262626"/>
              </a:solidFill>
              <a:latin typeface="Century Gothic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CO" sz="1400" b="1" kern="0" dirty="0" smtClean="0">
                <a:solidFill>
                  <a:srgbClr val="262626"/>
                </a:solidFill>
                <a:latin typeface="Century Gothic"/>
              </a:rPr>
              <a:t>Las </a:t>
            </a:r>
            <a:r>
              <a:rPr lang="es-CO" sz="1400" b="1" kern="0" dirty="0">
                <a:solidFill>
                  <a:srgbClr val="262626"/>
                </a:solidFill>
                <a:latin typeface="Century Gothic"/>
              </a:rPr>
              <a:t>excepciones que aprueba </a:t>
            </a:r>
            <a:r>
              <a:rPr lang="es-CO" sz="1400" b="1" kern="0" dirty="0" smtClean="0">
                <a:solidFill>
                  <a:srgbClr val="262626"/>
                </a:solidFill>
                <a:latin typeface="Century Gothic"/>
              </a:rPr>
              <a:t>Secretaría General (María Angélica Pacheco) son</a:t>
            </a:r>
            <a:r>
              <a:rPr lang="es-CO" sz="1400" b="1" kern="0" dirty="0" smtClean="0">
                <a:solidFill>
                  <a:srgbClr val="262626"/>
                </a:solidFill>
                <a:latin typeface="Century Gothic"/>
              </a:rPr>
              <a:t>:</a:t>
            </a:r>
            <a:endParaRPr lang="es-CO" sz="1400" b="1" kern="0" dirty="0">
              <a:solidFill>
                <a:srgbClr val="262626"/>
              </a:solidFill>
              <a:latin typeface="Century Gothic"/>
            </a:endParaRPr>
          </a:p>
          <a:p>
            <a:pPr marL="742950" lvl="1" indent="-285750" algn="just">
              <a:buFont typeface="Wingdings" panose="05000000000000000000" pitchFamily="2" charset="2"/>
              <a:buChar char="ü"/>
            </a:pPr>
            <a:r>
              <a:rPr lang="es-CO" sz="1400" kern="0" dirty="0" smtClean="0">
                <a:solidFill>
                  <a:srgbClr val="262626"/>
                </a:solidFill>
                <a:latin typeface="Century Gothic"/>
              </a:rPr>
              <a:t>Inscripción </a:t>
            </a:r>
            <a:r>
              <a:rPr lang="es-CO" sz="1400" kern="0" dirty="0">
                <a:solidFill>
                  <a:srgbClr val="262626"/>
                </a:solidFill>
                <a:latin typeface="Century Gothic"/>
              </a:rPr>
              <a:t>a ceremonias de graduación fuera de las fechas dispuestas para </a:t>
            </a:r>
            <a:r>
              <a:rPr lang="es-CO" sz="1400" kern="0" dirty="0" smtClean="0">
                <a:solidFill>
                  <a:srgbClr val="262626"/>
                </a:solidFill>
                <a:latin typeface="Century Gothic"/>
              </a:rPr>
              <a:t>ello.</a:t>
            </a:r>
            <a:endParaRPr lang="es-CO" sz="1400" kern="0" dirty="0">
              <a:solidFill>
                <a:srgbClr val="262626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4173438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>
            <a:extLst>
              <a:ext uri="{FF2B5EF4-FFF2-40B4-BE49-F238E27FC236}">
                <a16:creationId xmlns:a16="http://schemas.microsoft.com/office/drawing/2014/main" id="{636EDB62-524F-6E4F-9DF8-5BE73318108F}"/>
              </a:ext>
            </a:extLst>
          </p:cNvPr>
          <p:cNvSpPr/>
          <p:nvPr/>
        </p:nvSpPr>
        <p:spPr bwMode="auto">
          <a:xfrm rot="9073270">
            <a:off x="7675258" y="-143023"/>
            <a:ext cx="4023261" cy="4093477"/>
          </a:xfrm>
          <a:custGeom>
            <a:avLst/>
            <a:gdLst>
              <a:gd name="connsiteX0" fmla="*/ 135904 w 7004839"/>
              <a:gd name="connsiteY0" fmla="*/ 2589127 h 7126397"/>
              <a:gd name="connsiteX1" fmla="*/ 135904 w 7004839"/>
              <a:gd name="connsiteY1" fmla="*/ 4537270 h 7126397"/>
              <a:gd name="connsiteX2" fmla="*/ 112185 w 7004839"/>
              <a:gd name="connsiteY2" fmla="*/ 4453745 h 7126397"/>
              <a:gd name="connsiteX3" fmla="*/ 0 w 7004839"/>
              <a:gd name="connsiteY3" fmla="*/ 3563198 h 7126397"/>
              <a:gd name="connsiteX4" fmla="*/ 112185 w 7004839"/>
              <a:gd name="connsiteY4" fmla="*/ 2672651 h 7126397"/>
              <a:gd name="connsiteX5" fmla="*/ 6776507 w 7004839"/>
              <a:gd name="connsiteY5" fmla="*/ 2030344 h 7126397"/>
              <a:gd name="connsiteX6" fmla="*/ 6846753 w 7004839"/>
              <a:gd name="connsiteY6" fmla="*/ 2176166 h 7126397"/>
              <a:gd name="connsiteX7" fmla="*/ 6966579 w 7004839"/>
              <a:gd name="connsiteY7" fmla="*/ 2503555 h 7126397"/>
              <a:gd name="connsiteX8" fmla="*/ 7004839 w 7004839"/>
              <a:gd name="connsiteY8" fmla="*/ 2638288 h 7126397"/>
              <a:gd name="connsiteX9" fmla="*/ 7004839 w 7004839"/>
              <a:gd name="connsiteY9" fmla="*/ 4488109 h 7126397"/>
              <a:gd name="connsiteX10" fmla="*/ 6966579 w 7004839"/>
              <a:gd name="connsiteY10" fmla="*/ 4622842 h 7126397"/>
              <a:gd name="connsiteX11" fmla="*/ 6846753 w 7004839"/>
              <a:gd name="connsiteY11" fmla="*/ 4950231 h 7126397"/>
              <a:gd name="connsiteX12" fmla="*/ 6776507 w 7004839"/>
              <a:gd name="connsiteY12" fmla="*/ 5096053 h 7126397"/>
              <a:gd name="connsiteX13" fmla="*/ 593833 w 7004839"/>
              <a:gd name="connsiteY13" fmla="*/ 1595133 h 7126397"/>
              <a:gd name="connsiteX14" fmla="*/ 593833 w 7004839"/>
              <a:gd name="connsiteY14" fmla="*/ 5531264 h 7126397"/>
              <a:gd name="connsiteX15" fmla="*/ 430082 w 7004839"/>
              <a:gd name="connsiteY15" fmla="*/ 5261722 h 7126397"/>
              <a:gd name="connsiteX16" fmla="*/ 365501 w 7004839"/>
              <a:gd name="connsiteY16" fmla="*/ 5127661 h 7126397"/>
              <a:gd name="connsiteX17" fmla="*/ 365501 w 7004839"/>
              <a:gd name="connsiteY17" fmla="*/ 1998736 h 7126397"/>
              <a:gd name="connsiteX18" fmla="*/ 430082 w 7004839"/>
              <a:gd name="connsiteY18" fmla="*/ 1864674 h 7126397"/>
              <a:gd name="connsiteX19" fmla="*/ 6318577 w 7004839"/>
              <a:gd name="connsiteY19" fmla="*/ 1303906 h 7126397"/>
              <a:gd name="connsiteX20" fmla="*/ 6518211 w 7004839"/>
              <a:gd name="connsiteY20" fmla="*/ 1570872 h 7126397"/>
              <a:gd name="connsiteX21" fmla="*/ 6546909 w 7004839"/>
              <a:gd name="connsiteY21" fmla="*/ 1618111 h 7126397"/>
              <a:gd name="connsiteX22" fmla="*/ 6546909 w 7004839"/>
              <a:gd name="connsiteY22" fmla="*/ 5508286 h 7126397"/>
              <a:gd name="connsiteX23" fmla="*/ 6518211 w 7004839"/>
              <a:gd name="connsiteY23" fmla="*/ 5555524 h 7126397"/>
              <a:gd name="connsiteX24" fmla="*/ 6318577 w 7004839"/>
              <a:gd name="connsiteY24" fmla="*/ 5822491 h 7126397"/>
              <a:gd name="connsiteX25" fmla="*/ 1051761 w 7004839"/>
              <a:gd name="connsiteY25" fmla="*/ 1036168 h 7126397"/>
              <a:gd name="connsiteX26" fmla="*/ 1051761 w 7004839"/>
              <a:gd name="connsiteY26" fmla="*/ 6090229 h 7126397"/>
              <a:gd name="connsiteX27" fmla="*/ 1043693 w 7004839"/>
              <a:gd name="connsiteY27" fmla="*/ 6082896 h 7126397"/>
              <a:gd name="connsiteX28" fmla="*/ 823430 w 7004839"/>
              <a:gd name="connsiteY28" fmla="*/ 5840545 h 7126397"/>
              <a:gd name="connsiteX29" fmla="*/ 823430 w 7004839"/>
              <a:gd name="connsiteY29" fmla="*/ 1285851 h 7126397"/>
              <a:gd name="connsiteX30" fmla="*/ 1043693 w 7004839"/>
              <a:gd name="connsiteY30" fmla="*/ 1043500 h 7126397"/>
              <a:gd name="connsiteX31" fmla="*/ 5860648 w 7004839"/>
              <a:gd name="connsiteY31" fmla="*/ 841332 h 7126397"/>
              <a:gd name="connsiteX32" fmla="*/ 6083089 w 7004839"/>
              <a:gd name="connsiteY32" fmla="*/ 1043500 h 7126397"/>
              <a:gd name="connsiteX33" fmla="*/ 6088981 w 7004839"/>
              <a:gd name="connsiteY33" fmla="*/ 1049983 h 7126397"/>
              <a:gd name="connsiteX34" fmla="*/ 6088981 w 7004839"/>
              <a:gd name="connsiteY34" fmla="*/ 6076413 h 7126397"/>
              <a:gd name="connsiteX35" fmla="*/ 6083089 w 7004839"/>
              <a:gd name="connsiteY35" fmla="*/ 6082896 h 7126397"/>
              <a:gd name="connsiteX36" fmla="*/ 5860648 w 7004839"/>
              <a:gd name="connsiteY36" fmla="*/ 6285064 h 7126397"/>
              <a:gd name="connsiteX37" fmla="*/ 1509690 w 7004839"/>
              <a:gd name="connsiteY37" fmla="*/ 654274 h 7126397"/>
              <a:gd name="connsiteX38" fmla="*/ 1509690 w 7004839"/>
              <a:gd name="connsiteY38" fmla="*/ 6472123 h 7126397"/>
              <a:gd name="connsiteX39" fmla="*/ 1296744 w 7004839"/>
              <a:gd name="connsiteY39" fmla="*/ 6312884 h 7126397"/>
              <a:gd name="connsiteX40" fmla="*/ 1281359 w 7004839"/>
              <a:gd name="connsiteY40" fmla="*/ 6298902 h 7126397"/>
              <a:gd name="connsiteX41" fmla="*/ 1281359 w 7004839"/>
              <a:gd name="connsiteY41" fmla="*/ 827495 h 7126397"/>
              <a:gd name="connsiteX42" fmla="*/ 1296744 w 7004839"/>
              <a:gd name="connsiteY42" fmla="*/ 813513 h 7126397"/>
              <a:gd name="connsiteX43" fmla="*/ 5402719 w 7004839"/>
              <a:gd name="connsiteY43" fmla="*/ 515430 h 7126397"/>
              <a:gd name="connsiteX44" fmla="*/ 5555717 w 7004839"/>
              <a:gd name="connsiteY44" fmla="*/ 608378 h 7126397"/>
              <a:gd name="connsiteX45" fmla="*/ 5631051 w 7004839"/>
              <a:gd name="connsiteY45" fmla="*/ 664712 h 7126397"/>
              <a:gd name="connsiteX46" fmla="*/ 5631051 w 7004839"/>
              <a:gd name="connsiteY46" fmla="*/ 6461684 h 7126397"/>
              <a:gd name="connsiteX47" fmla="*/ 5555717 w 7004839"/>
              <a:gd name="connsiteY47" fmla="*/ 6518018 h 7126397"/>
              <a:gd name="connsiteX48" fmla="*/ 5402719 w 7004839"/>
              <a:gd name="connsiteY48" fmla="*/ 6610967 h 7126397"/>
              <a:gd name="connsiteX49" fmla="*/ 1967617 w 7004839"/>
              <a:gd name="connsiteY49" fmla="*/ 377264 h 7126397"/>
              <a:gd name="connsiteX50" fmla="*/ 1967618 w 7004839"/>
              <a:gd name="connsiteY50" fmla="*/ 6749133 h 7126397"/>
              <a:gd name="connsiteX51" fmla="*/ 1864867 w 7004839"/>
              <a:gd name="connsiteY51" fmla="*/ 6696507 h 7126397"/>
              <a:gd name="connsiteX52" fmla="*/ 1739286 w 7004839"/>
              <a:gd name="connsiteY52" fmla="*/ 6620214 h 7126397"/>
              <a:gd name="connsiteX53" fmla="*/ 1739285 w 7004839"/>
              <a:gd name="connsiteY53" fmla="*/ 506182 h 7126397"/>
              <a:gd name="connsiteX54" fmla="*/ 1864867 w 7004839"/>
              <a:gd name="connsiteY54" fmla="*/ 429889 h 7126397"/>
              <a:gd name="connsiteX55" fmla="*/ 4944790 w 7004839"/>
              <a:gd name="connsiteY55" fmla="*/ 277615 h 7126397"/>
              <a:gd name="connsiteX56" fmla="*/ 4950424 w 7004839"/>
              <a:gd name="connsiteY56" fmla="*/ 279836 h 7126397"/>
              <a:gd name="connsiteX57" fmla="*/ 5108269 w 7004839"/>
              <a:gd name="connsiteY57" fmla="*/ 351196 h 7126397"/>
              <a:gd name="connsiteX58" fmla="*/ 5173122 w 7004839"/>
              <a:gd name="connsiteY58" fmla="*/ 384412 h 7126397"/>
              <a:gd name="connsiteX59" fmla="*/ 5173122 w 7004839"/>
              <a:gd name="connsiteY59" fmla="*/ 6741984 h 7126397"/>
              <a:gd name="connsiteX60" fmla="*/ 5108269 w 7004839"/>
              <a:gd name="connsiteY60" fmla="*/ 6775200 h 7126397"/>
              <a:gd name="connsiteX61" fmla="*/ 4950424 w 7004839"/>
              <a:gd name="connsiteY61" fmla="*/ 6846560 h 7126397"/>
              <a:gd name="connsiteX62" fmla="*/ 4944790 w 7004839"/>
              <a:gd name="connsiteY62" fmla="*/ 6848781 h 7126397"/>
              <a:gd name="connsiteX63" fmla="*/ 2425547 w 7004839"/>
              <a:gd name="connsiteY63" fmla="*/ 186470 h 7126397"/>
              <a:gd name="connsiteX64" fmla="*/ 2425547 w 7004839"/>
              <a:gd name="connsiteY64" fmla="*/ 6939926 h 7126397"/>
              <a:gd name="connsiteX65" fmla="*/ 2338178 w 7004839"/>
              <a:gd name="connsiteY65" fmla="*/ 6910363 h 7126397"/>
              <a:gd name="connsiteX66" fmla="*/ 2197215 w 7004839"/>
              <a:gd name="connsiteY66" fmla="*/ 6854783 h 7126397"/>
              <a:gd name="connsiteX67" fmla="*/ 2197215 w 7004839"/>
              <a:gd name="connsiteY67" fmla="*/ 271613 h 7126397"/>
              <a:gd name="connsiteX68" fmla="*/ 2338178 w 7004839"/>
              <a:gd name="connsiteY68" fmla="*/ 216033 h 7126397"/>
              <a:gd name="connsiteX69" fmla="*/ 4486861 w 7004839"/>
              <a:gd name="connsiteY69" fmla="*/ 121341 h 7126397"/>
              <a:gd name="connsiteX70" fmla="*/ 4623035 w 7004839"/>
              <a:gd name="connsiteY70" fmla="*/ 160010 h 7126397"/>
              <a:gd name="connsiteX71" fmla="*/ 4715193 w 7004839"/>
              <a:gd name="connsiteY71" fmla="*/ 191193 h 7126397"/>
              <a:gd name="connsiteX72" fmla="*/ 4715193 w 7004839"/>
              <a:gd name="connsiteY72" fmla="*/ 6935203 h 7126397"/>
              <a:gd name="connsiteX73" fmla="*/ 4623035 w 7004839"/>
              <a:gd name="connsiteY73" fmla="*/ 6966386 h 7126397"/>
              <a:gd name="connsiteX74" fmla="*/ 4486861 w 7004839"/>
              <a:gd name="connsiteY74" fmla="*/ 7005055 h 7126397"/>
              <a:gd name="connsiteX75" fmla="*/ 2883476 w 7004839"/>
              <a:gd name="connsiteY75" fmla="*/ 65375 h 7126397"/>
              <a:gd name="connsiteX76" fmla="*/ 2883476 w 7004839"/>
              <a:gd name="connsiteY76" fmla="*/ 7061021 h 7126397"/>
              <a:gd name="connsiteX77" fmla="*/ 2845243 w 7004839"/>
              <a:gd name="connsiteY77" fmla="*/ 7054194 h 7126397"/>
              <a:gd name="connsiteX78" fmla="*/ 2672844 w 7004839"/>
              <a:gd name="connsiteY78" fmla="*/ 7014404 h 7126397"/>
              <a:gd name="connsiteX79" fmla="*/ 2655144 w 7004839"/>
              <a:gd name="connsiteY79" fmla="*/ 7009378 h 7126397"/>
              <a:gd name="connsiteX80" fmla="*/ 2655144 w 7004839"/>
              <a:gd name="connsiteY80" fmla="*/ 117018 h 7126397"/>
              <a:gd name="connsiteX81" fmla="*/ 2672844 w 7004839"/>
              <a:gd name="connsiteY81" fmla="*/ 111992 h 7126397"/>
              <a:gd name="connsiteX82" fmla="*/ 2845243 w 7004839"/>
              <a:gd name="connsiteY82" fmla="*/ 72203 h 7126397"/>
              <a:gd name="connsiteX83" fmla="*/ 4028932 w 7004839"/>
              <a:gd name="connsiteY83" fmla="*/ 31065 h 7126397"/>
              <a:gd name="connsiteX84" fmla="*/ 4106061 w 7004839"/>
              <a:gd name="connsiteY84" fmla="*/ 40866 h 7126397"/>
              <a:gd name="connsiteX85" fmla="*/ 4257264 w 7004839"/>
              <a:gd name="connsiteY85" fmla="*/ 67868 h 7126397"/>
              <a:gd name="connsiteX86" fmla="*/ 4257264 w 7004839"/>
              <a:gd name="connsiteY86" fmla="*/ 7058529 h 7126397"/>
              <a:gd name="connsiteX87" fmla="*/ 4106061 w 7004839"/>
              <a:gd name="connsiteY87" fmla="*/ 7085531 h 7126397"/>
              <a:gd name="connsiteX88" fmla="*/ 4028932 w 7004839"/>
              <a:gd name="connsiteY88" fmla="*/ 7095331 h 7126397"/>
              <a:gd name="connsiteX89" fmla="*/ 3341405 w 7004839"/>
              <a:gd name="connsiteY89" fmla="*/ 7380 h 7126397"/>
              <a:gd name="connsiteX90" fmla="*/ 3341405 w 7004839"/>
              <a:gd name="connsiteY90" fmla="*/ 7119016 h 7126397"/>
              <a:gd name="connsiteX91" fmla="*/ 3199055 w 7004839"/>
              <a:gd name="connsiteY91" fmla="*/ 7108192 h 7126397"/>
              <a:gd name="connsiteX92" fmla="*/ 3113073 w 7004839"/>
              <a:gd name="connsiteY92" fmla="*/ 7097266 h 7126397"/>
              <a:gd name="connsiteX93" fmla="*/ 3113073 w 7004839"/>
              <a:gd name="connsiteY93" fmla="*/ 29130 h 7126397"/>
              <a:gd name="connsiteX94" fmla="*/ 3199055 w 7004839"/>
              <a:gd name="connsiteY94" fmla="*/ 18205 h 7126397"/>
              <a:gd name="connsiteX95" fmla="*/ 3571002 w 7004839"/>
              <a:gd name="connsiteY95" fmla="*/ 0 h 7126397"/>
              <a:gd name="connsiteX96" fmla="*/ 3746763 w 7004839"/>
              <a:gd name="connsiteY96" fmla="*/ 4444 h 7126397"/>
              <a:gd name="connsiteX97" fmla="*/ 3799334 w 7004839"/>
              <a:gd name="connsiteY97" fmla="*/ 8441 h 7126397"/>
              <a:gd name="connsiteX98" fmla="*/ 3799334 w 7004839"/>
              <a:gd name="connsiteY98" fmla="*/ 7117955 h 7126397"/>
              <a:gd name="connsiteX99" fmla="*/ 3746763 w 7004839"/>
              <a:gd name="connsiteY99" fmla="*/ 7121952 h 7126397"/>
              <a:gd name="connsiteX100" fmla="*/ 3571002 w 7004839"/>
              <a:gd name="connsiteY100" fmla="*/ 7126397 h 7126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7004839" h="7126397">
                <a:moveTo>
                  <a:pt x="135904" y="2589127"/>
                </a:moveTo>
                <a:lnTo>
                  <a:pt x="135904" y="4537270"/>
                </a:lnTo>
                <a:lnTo>
                  <a:pt x="112185" y="4453745"/>
                </a:lnTo>
                <a:cubicBezTo>
                  <a:pt x="38950" y="4169103"/>
                  <a:pt x="0" y="3870699"/>
                  <a:pt x="0" y="3563198"/>
                </a:cubicBezTo>
                <a:cubicBezTo>
                  <a:pt x="0" y="3255697"/>
                  <a:pt x="38950" y="2957293"/>
                  <a:pt x="112185" y="2672651"/>
                </a:cubicBezTo>
                <a:close/>
                <a:moveTo>
                  <a:pt x="6776507" y="2030344"/>
                </a:moveTo>
                <a:lnTo>
                  <a:pt x="6846753" y="2176166"/>
                </a:lnTo>
                <a:cubicBezTo>
                  <a:pt x="6891832" y="2282745"/>
                  <a:pt x="6931874" y="2391974"/>
                  <a:pt x="6966579" y="2503555"/>
                </a:cubicBezTo>
                <a:lnTo>
                  <a:pt x="7004839" y="2638288"/>
                </a:lnTo>
                <a:lnTo>
                  <a:pt x="7004839" y="4488109"/>
                </a:lnTo>
                <a:lnTo>
                  <a:pt x="6966579" y="4622842"/>
                </a:lnTo>
                <a:cubicBezTo>
                  <a:pt x="6931874" y="4734422"/>
                  <a:pt x="6891832" y="4843651"/>
                  <a:pt x="6846753" y="4950231"/>
                </a:cubicBezTo>
                <a:lnTo>
                  <a:pt x="6776507" y="5096053"/>
                </a:lnTo>
                <a:close/>
                <a:moveTo>
                  <a:pt x="593833" y="1595133"/>
                </a:moveTo>
                <a:lnTo>
                  <a:pt x="593833" y="5531264"/>
                </a:lnTo>
                <a:lnTo>
                  <a:pt x="430082" y="5261722"/>
                </a:lnTo>
                <a:lnTo>
                  <a:pt x="365501" y="5127661"/>
                </a:lnTo>
                <a:lnTo>
                  <a:pt x="365501" y="1998736"/>
                </a:lnTo>
                <a:lnTo>
                  <a:pt x="430082" y="1864674"/>
                </a:lnTo>
                <a:close/>
                <a:moveTo>
                  <a:pt x="6318577" y="1303906"/>
                </a:moveTo>
                <a:lnTo>
                  <a:pt x="6518211" y="1570872"/>
                </a:lnTo>
                <a:lnTo>
                  <a:pt x="6546909" y="1618111"/>
                </a:lnTo>
                <a:lnTo>
                  <a:pt x="6546909" y="5508286"/>
                </a:lnTo>
                <a:lnTo>
                  <a:pt x="6518211" y="5555524"/>
                </a:lnTo>
                <a:lnTo>
                  <a:pt x="6318577" y="5822491"/>
                </a:lnTo>
                <a:close/>
                <a:moveTo>
                  <a:pt x="1051761" y="1036168"/>
                </a:moveTo>
                <a:lnTo>
                  <a:pt x="1051761" y="6090229"/>
                </a:lnTo>
                <a:lnTo>
                  <a:pt x="1043693" y="6082896"/>
                </a:lnTo>
                <a:lnTo>
                  <a:pt x="823430" y="5840545"/>
                </a:lnTo>
                <a:lnTo>
                  <a:pt x="823430" y="1285851"/>
                </a:lnTo>
                <a:lnTo>
                  <a:pt x="1043693" y="1043500"/>
                </a:lnTo>
                <a:close/>
                <a:moveTo>
                  <a:pt x="5860648" y="841332"/>
                </a:moveTo>
                <a:lnTo>
                  <a:pt x="6083089" y="1043500"/>
                </a:lnTo>
                <a:lnTo>
                  <a:pt x="6088981" y="1049983"/>
                </a:lnTo>
                <a:lnTo>
                  <a:pt x="6088981" y="6076413"/>
                </a:lnTo>
                <a:lnTo>
                  <a:pt x="6083089" y="6082896"/>
                </a:lnTo>
                <a:lnTo>
                  <a:pt x="5860648" y="6285064"/>
                </a:lnTo>
                <a:close/>
                <a:moveTo>
                  <a:pt x="1509690" y="654274"/>
                </a:moveTo>
                <a:lnTo>
                  <a:pt x="1509690" y="6472123"/>
                </a:lnTo>
                <a:lnTo>
                  <a:pt x="1296744" y="6312884"/>
                </a:lnTo>
                <a:lnTo>
                  <a:pt x="1281359" y="6298902"/>
                </a:lnTo>
                <a:lnTo>
                  <a:pt x="1281359" y="827495"/>
                </a:lnTo>
                <a:lnTo>
                  <a:pt x="1296744" y="813513"/>
                </a:lnTo>
                <a:close/>
                <a:moveTo>
                  <a:pt x="5402719" y="515430"/>
                </a:moveTo>
                <a:lnTo>
                  <a:pt x="5555717" y="608378"/>
                </a:lnTo>
                <a:lnTo>
                  <a:pt x="5631051" y="664712"/>
                </a:lnTo>
                <a:lnTo>
                  <a:pt x="5631051" y="6461684"/>
                </a:lnTo>
                <a:lnTo>
                  <a:pt x="5555717" y="6518018"/>
                </a:lnTo>
                <a:lnTo>
                  <a:pt x="5402719" y="6610967"/>
                </a:lnTo>
                <a:close/>
                <a:moveTo>
                  <a:pt x="1967617" y="377264"/>
                </a:moveTo>
                <a:lnTo>
                  <a:pt x="1967618" y="6749133"/>
                </a:lnTo>
                <a:lnTo>
                  <a:pt x="1864867" y="6696507"/>
                </a:lnTo>
                <a:lnTo>
                  <a:pt x="1739286" y="6620214"/>
                </a:lnTo>
                <a:lnTo>
                  <a:pt x="1739285" y="506182"/>
                </a:lnTo>
                <a:lnTo>
                  <a:pt x="1864867" y="429889"/>
                </a:lnTo>
                <a:close/>
                <a:moveTo>
                  <a:pt x="4944790" y="277615"/>
                </a:moveTo>
                <a:lnTo>
                  <a:pt x="4950424" y="279836"/>
                </a:lnTo>
                <a:cubicBezTo>
                  <a:pt x="5003714" y="302376"/>
                  <a:pt x="5056341" y="326175"/>
                  <a:pt x="5108269" y="351196"/>
                </a:cubicBezTo>
                <a:lnTo>
                  <a:pt x="5173122" y="384412"/>
                </a:lnTo>
                <a:lnTo>
                  <a:pt x="5173122" y="6741984"/>
                </a:lnTo>
                <a:lnTo>
                  <a:pt x="5108269" y="6775200"/>
                </a:lnTo>
                <a:cubicBezTo>
                  <a:pt x="5056341" y="6800221"/>
                  <a:pt x="5003714" y="6824020"/>
                  <a:pt x="4950424" y="6846560"/>
                </a:cubicBezTo>
                <a:lnTo>
                  <a:pt x="4944790" y="6848781"/>
                </a:lnTo>
                <a:close/>
                <a:moveTo>
                  <a:pt x="2425547" y="186470"/>
                </a:moveTo>
                <a:lnTo>
                  <a:pt x="2425547" y="6939926"/>
                </a:lnTo>
                <a:lnTo>
                  <a:pt x="2338178" y="6910363"/>
                </a:lnTo>
                <a:lnTo>
                  <a:pt x="2197215" y="6854783"/>
                </a:lnTo>
                <a:lnTo>
                  <a:pt x="2197215" y="271613"/>
                </a:lnTo>
                <a:lnTo>
                  <a:pt x="2338178" y="216033"/>
                </a:lnTo>
                <a:close/>
                <a:moveTo>
                  <a:pt x="4486861" y="121341"/>
                </a:moveTo>
                <a:lnTo>
                  <a:pt x="4623035" y="160010"/>
                </a:lnTo>
                <a:lnTo>
                  <a:pt x="4715193" y="191193"/>
                </a:lnTo>
                <a:lnTo>
                  <a:pt x="4715193" y="6935203"/>
                </a:lnTo>
                <a:lnTo>
                  <a:pt x="4623035" y="6966386"/>
                </a:lnTo>
                <a:lnTo>
                  <a:pt x="4486861" y="7005055"/>
                </a:lnTo>
                <a:close/>
                <a:moveTo>
                  <a:pt x="2883476" y="65375"/>
                </a:moveTo>
                <a:lnTo>
                  <a:pt x="2883476" y="7061021"/>
                </a:lnTo>
                <a:lnTo>
                  <a:pt x="2845243" y="7054194"/>
                </a:lnTo>
                <a:cubicBezTo>
                  <a:pt x="2787251" y="7042327"/>
                  <a:pt x="2729773" y="7029051"/>
                  <a:pt x="2672844" y="7014404"/>
                </a:cubicBezTo>
                <a:lnTo>
                  <a:pt x="2655144" y="7009378"/>
                </a:lnTo>
                <a:lnTo>
                  <a:pt x="2655144" y="117018"/>
                </a:lnTo>
                <a:lnTo>
                  <a:pt x="2672844" y="111992"/>
                </a:lnTo>
                <a:cubicBezTo>
                  <a:pt x="2729773" y="97345"/>
                  <a:pt x="2787251" y="84070"/>
                  <a:pt x="2845243" y="72203"/>
                </a:cubicBezTo>
                <a:close/>
                <a:moveTo>
                  <a:pt x="4028932" y="31065"/>
                </a:moveTo>
                <a:lnTo>
                  <a:pt x="4106061" y="40866"/>
                </a:lnTo>
                <a:lnTo>
                  <a:pt x="4257264" y="67868"/>
                </a:lnTo>
                <a:lnTo>
                  <a:pt x="4257264" y="7058529"/>
                </a:lnTo>
                <a:lnTo>
                  <a:pt x="4106061" y="7085531"/>
                </a:lnTo>
                <a:lnTo>
                  <a:pt x="4028932" y="7095331"/>
                </a:lnTo>
                <a:close/>
                <a:moveTo>
                  <a:pt x="3341405" y="7380"/>
                </a:moveTo>
                <a:lnTo>
                  <a:pt x="3341405" y="7119016"/>
                </a:lnTo>
                <a:lnTo>
                  <a:pt x="3199055" y="7108192"/>
                </a:lnTo>
                <a:lnTo>
                  <a:pt x="3113073" y="7097266"/>
                </a:lnTo>
                <a:lnTo>
                  <a:pt x="3113073" y="29130"/>
                </a:lnTo>
                <a:lnTo>
                  <a:pt x="3199055" y="18205"/>
                </a:lnTo>
                <a:close/>
                <a:moveTo>
                  <a:pt x="3571002" y="0"/>
                </a:moveTo>
                <a:lnTo>
                  <a:pt x="3746763" y="4444"/>
                </a:lnTo>
                <a:lnTo>
                  <a:pt x="3799334" y="8441"/>
                </a:lnTo>
                <a:lnTo>
                  <a:pt x="3799334" y="7117955"/>
                </a:lnTo>
                <a:lnTo>
                  <a:pt x="3746763" y="7121952"/>
                </a:lnTo>
                <a:lnTo>
                  <a:pt x="3571002" y="7126397"/>
                </a:lnTo>
                <a:close/>
              </a:path>
            </a:pathLst>
          </a:custGeom>
          <a:solidFill>
            <a:schemeClr val="tx2">
              <a:lumMod val="20000"/>
              <a:lumOff val="80000"/>
              <a:alpha val="90000"/>
            </a:schemeClr>
          </a:solidFill>
          <a:ln w="12700" cap="flat" cmpd="sng" algn="ctr">
            <a:noFill/>
            <a:prstDash val="solid"/>
            <a:miter lim="400000"/>
            <a:headEnd type="none" w="med" len="med"/>
            <a:tailEnd type="none" w="med" len="med"/>
          </a:ln>
          <a:effectLst/>
        </p:spPr>
        <p:txBody>
          <a:bodyPr lIns="19050" tIns="19050" rIns="19050" bIns="19050" anchor="ctr"/>
          <a:lstStyle/>
          <a:p>
            <a:pPr marL="0" marR="0" lvl="0" indent="0" algn="l" defTabSz="41275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74808C"/>
              </a:solidFill>
              <a:effectLst/>
              <a:uLnTx/>
              <a:uFillTx/>
              <a:latin typeface="Poppins"/>
              <a:ea typeface="+mn-ea"/>
              <a:cs typeface="+mn-cs"/>
              <a:sym typeface="Poppins"/>
            </a:endParaRPr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578CA556-AD68-4B46-A981-3ACBF4E4D27B}"/>
              </a:ext>
            </a:extLst>
          </p:cNvPr>
          <p:cNvSpPr/>
          <p:nvPr/>
        </p:nvSpPr>
        <p:spPr bwMode="auto">
          <a:xfrm rot="6420519">
            <a:off x="-688873" y="-206025"/>
            <a:ext cx="7003800" cy="7126034"/>
          </a:xfrm>
          <a:custGeom>
            <a:avLst/>
            <a:gdLst>
              <a:gd name="connsiteX0" fmla="*/ 135904 w 7004839"/>
              <a:gd name="connsiteY0" fmla="*/ 2589127 h 7126397"/>
              <a:gd name="connsiteX1" fmla="*/ 135904 w 7004839"/>
              <a:gd name="connsiteY1" fmla="*/ 4537270 h 7126397"/>
              <a:gd name="connsiteX2" fmla="*/ 112185 w 7004839"/>
              <a:gd name="connsiteY2" fmla="*/ 4453745 h 7126397"/>
              <a:gd name="connsiteX3" fmla="*/ 0 w 7004839"/>
              <a:gd name="connsiteY3" fmla="*/ 3563198 h 7126397"/>
              <a:gd name="connsiteX4" fmla="*/ 112185 w 7004839"/>
              <a:gd name="connsiteY4" fmla="*/ 2672651 h 7126397"/>
              <a:gd name="connsiteX5" fmla="*/ 6776507 w 7004839"/>
              <a:gd name="connsiteY5" fmla="*/ 2030344 h 7126397"/>
              <a:gd name="connsiteX6" fmla="*/ 6846753 w 7004839"/>
              <a:gd name="connsiteY6" fmla="*/ 2176166 h 7126397"/>
              <a:gd name="connsiteX7" fmla="*/ 6966579 w 7004839"/>
              <a:gd name="connsiteY7" fmla="*/ 2503555 h 7126397"/>
              <a:gd name="connsiteX8" fmla="*/ 7004839 w 7004839"/>
              <a:gd name="connsiteY8" fmla="*/ 2638288 h 7126397"/>
              <a:gd name="connsiteX9" fmla="*/ 7004839 w 7004839"/>
              <a:gd name="connsiteY9" fmla="*/ 4488109 h 7126397"/>
              <a:gd name="connsiteX10" fmla="*/ 6966579 w 7004839"/>
              <a:gd name="connsiteY10" fmla="*/ 4622842 h 7126397"/>
              <a:gd name="connsiteX11" fmla="*/ 6846753 w 7004839"/>
              <a:gd name="connsiteY11" fmla="*/ 4950231 h 7126397"/>
              <a:gd name="connsiteX12" fmla="*/ 6776507 w 7004839"/>
              <a:gd name="connsiteY12" fmla="*/ 5096053 h 7126397"/>
              <a:gd name="connsiteX13" fmla="*/ 593833 w 7004839"/>
              <a:gd name="connsiteY13" fmla="*/ 1595133 h 7126397"/>
              <a:gd name="connsiteX14" fmla="*/ 593833 w 7004839"/>
              <a:gd name="connsiteY14" fmla="*/ 5531264 h 7126397"/>
              <a:gd name="connsiteX15" fmla="*/ 430082 w 7004839"/>
              <a:gd name="connsiteY15" fmla="*/ 5261722 h 7126397"/>
              <a:gd name="connsiteX16" fmla="*/ 365501 w 7004839"/>
              <a:gd name="connsiteY16" fmla="*/ 5127661 h 7126397"/>
              <a:gd name="connsiteX17" fmla="*/ 365501 w 7004839"/>
              <a:gd name="connsiteY17" fmla="*/ 1998736 h 7126397"/>
              <a:gd name="connsiteX18" fmla="*/ 430082 w 7004839"/>
              <a:gd name="connsiteY18" fmla="*/ 1864674 h 7126397"/>
              <a:gd name="connsiteX19" fmla="*/ 6318577 w 7004839"/>
              <a:gd name="connsiteY19" fmla="*/ 1303906 h 7126397"/>
              <a:gd name="connsiteX20" fmla="*/ 6518211 w 7004839"/>
              <a:gd name="connsiteY20" fmla="*/ 1570872 h 7126397"/>
              <a:gd name="connsiteX21" fmla="*/ 6546909 w 7004839"/>
              <a:gd name="connsiteY21" fmla="*/ 1618111 h 7126397"/>
              <a:gd name="connsiteX22" fmla="*/ 6546909 w 7004839"/>
              <a:gd name="connsiteY22" fmla="*/ 5508286 h 7126397"/>
              <a:gd name="connsiteX23" fmla="*/ 6518211 w 7004839"/>
              <a:gd name="connsiteY23" fmla="*/ 5555524 h 7126397"/>
              <a:gd name="connsiteX24" fmla="*/ 6318577 w 7004839"/>
              <a:gd name="connsiteY24" fmla="*/ 5822491 h 7126397"/>
              <a:gd name="connsiteX25" fmla="*/ 1051761 w 7004839"/>
              <a:gd name="connsiteY25" fmla="*/ 1036168 h 7126397"/>
              <a:gd name="connsiteX26" fmla="*/ 1051761 w 7004839"/>
              <a:gd name="connsiteY26" fmla="*/ 6090229 h 7126397"/>
              <a:gd name="connsiteX27" fmla="*/ 1043693 w 7004839"/>
              <a:gd name="connsiteY27" fmla="*/ 6082896 h 7126397"/>
              <a:gd name="connsiteX28" fmla="*/ 823430 w 7004839"/>
              <a:gd name="connsiteY28" fmla="*/ 5840545 h 7126397"/>
              <a:gd name="connsiteX29" fmla="*/ 823430 w 7004839"/>
              <a:gd name="connsiteY29" fmla="*/ 1285851 h 7126397"/>
              <a:gd name="connsiteX30" fmla="*/ 1043693 w 7004839"/>
              <a:gd name="connsiteY30" fmla="*/ 1043500 h 7126397"/>
              <a:gd name="connsiteX31" fmla="*/ 5860648 w 7004839"/>
              <a:gd name="connsiteY31" fmla="*/ 841332 h 7126397"/>
              <a:gd name="connsiteX32" fmla="*/ 6083089 w 7004839"/>
              <a:gd name="connsiteY32" fmla="*/ 1043500 h 7126397"/>
              <a:gd name="connsiteX33" fmla="*/ 6088981 w 7004839"/>
              <a:gd name="connsiteY33" fmla="*/ 1049983 h 7126397"/>
              <a:gd name="connsiteX34" fmla="*/ 6088981 w 7004839"/>
              <a:gd name="connsiteY34" fmla="*/ 6076413 h 7126397"/>
              <a:gd name="connsiteX35" fmla="*/ 6083089 w 7004839"/>
              <a:gd name="connsiteY35" fmla="*/ 6082896 h 7126397"/>
              <a:gd name="connsiteX36" fmla="*/ 5860648 w 7004839"/>
              <a:gd name="connsiteY36" fmla="*/ 6285064 h 7126397"/>
              <a:gd name="connsiteX37" fmla="*/ 1509690 w 7004839"/>
              <a:gd name="connsiteY37" fmla="*/ 654274 h 7126397"/>
              <a:gd name="connsiteX38" fmla="*/ 1509690 w 7004839"/>
              <a:gd name="connsiteY38" fmla="*/ 6472123 h 7126397"/>
              <a:gd name="connsiteX39" fmla="*/ 1296744 w 7004839"/>
              <a:gd name="connsiteY39" fmla="*/ 6312884 h 7126397"/>
              <a:gd name="connsiteX40" fmla="*/ 1281359 w 7004839"/>
              <a:gd name="connsiteY40" fmla="*/ 6298902 h 7126397"/>
              <a:gd name="connsiteX41" fmla="*/ 1281359 w 7004839"/>
              <a:gd name="connsiteY41" fmla="*/ 827495 h 7126397"/>
              <a:gd name="connsiteX42" fmla="*/ 1296744 w 7004839"/>
              <a:gd name="connsiteY42" fmla="*/ 813513 h 7126397"/>
              <a:gd name="connsiteX43" fmla="*/ 5402719 w 7004839"/>
              <a:gd name="connsiteY43" fmla="*/ 515430 h 7126397"/>
              <a:gd name="connsiteX44" fmla="*/ 5555717 w 7004839"/>
              <a:gd name="connsiteY44" fmla="*/ 608378 h 7126397"/>
              <a:gd name="connsiteX45" fmla="*/ 5631051 w 7004839"/>
              <a:gd name="connsiteY45" fmla="*/ 664712 h 7126397"/>
              <a:gd name="connsiteX46" fmla="*/ 5631051 w 7004839"/>
              <a:gd name="connsiteY46" fmla="*/ 6461684 h 7126397"/>
              <a:gd name="connsiteX47" fmla="*/ 5555717 w 7004839"/>
              <a:gd name="connsiteY47" fmla="*/ 6518018 h 7126397"/>
              <a:gd name="connsiteX48" fmla="*/ 5402719 w 7004839"/>
              <a:gd name="connsiteY48" fmla="*/ 6610967 h 7126397"/>
              <a:gd name="connsiteX49" fmla="*/ 1967617 w 7004839"/>
              <a:gd name="connsiteY49" fmla="*/ 377264 h 7126397"/>
              <a:gd name="connsiteX50" fmla="*/ 1967618 w 7004839"/>
              <a:gd name="connsiteY50" fmla="*/ 6749133 h 7126397"/>
              <a:gd name="connsiteX51" fmla="*/ 1864867 w 7004839"/>
              <a:gd name="connsiteY51" fmla="*/ 6696507 h 7126397"/>
              <a:gd name="connsiteX52" fmla="*/ 1739286 w 7004839"/>
              <a:gd name="connsiteY52" fmla="*/ 6620214 h 7126397"/>
              <a:gd name="connsiteX53" fmla="*/ 1739285 w 7004839"/>
              <a:gd name="connsiteY53" fmla="*/ 506182 h 7126397"/>
              <a:gd name="connsiteX54" fmla="*/ 1864867 w 7004839"/>
              <a:gd name="connsiteY54" fmla="*/ 429889 h 7126397"/>
              <a:gd name="connsiteX55" fmla="*/ 4944790 w 7004839"/>
              <a:gd name="connsiteY55" fmla="*/ 277615 h 7126397"/>
              <a:gd name="connsiteX56" fmla="*/ 4950424 w 7004839"/>
              <a:gd name="connsiteY56" fmla="*/ 279836 h 7126397"/>
              <a:gd name="connsiteX57" fmla="*/ 5108269 w 7004839"/>
              <a:gd name="connsiteY57" fmla="*/ 351196 h 7126397"/>
              <a:gd name="connsiteX58" fmla="*/ 5173122 w 7004839"/>
              <a:gd name="connsiteY58" fmla="*/ 384412 h 7126397"/>
              <a:gd name="connsiteX59" fmla="*/ 5173122 w 7004839"/>
              <a:gd name="connsiteY59" fmla="*/ 6741984 h 7126397"/>
              <a:gd name="connsiteX60" fmla="*/ 5108269 w 7004839"/>
              <a:gd name="connsiteY60" fmla="*/ 6775200 h 7126397"/>
              <a:gd name="connsiteX61" fmla="*/ 4950424 w 7004839"/>
              <a:gd name="connsiteY61" fmla="*/ 6846560 h 7126397"/>
              <a:gd name="connsiteX62" fmla="*/ 4944790 w 7004839"/>
              <a:gd name="connsiteY62" fmla="*/ 6848781 h 7126397"/>
              <a:gd name="connsiteX63" fmla="*/ 2425547 w 7004839"/>
              <a:gd name="connsiteY63" fmla="*/ 186470 h 7126397"/>
              <a:gd name="connsiteX64" fmla="*/ 2425547 w 7004839"/>
              <a:gd name="connsiteY64" fmla="*/ 6939926 h 7126397"/>
              <a:gd name="connsiteX65" fmla="*/ 2338178 w 7004839"/>
              <a:gd name="connsiteY65" fmla="*/ 6910363 h 7126397"/>
              <a:gd name="connsiteX66" fmla="*/ 2197215 w 7004839"/>
              <a:gd name="connsiteY66" fmla="*/ 6854783 h 7126397"/>
              <a:gd name="connsiteX67" fmla="*/ 2197215 w 7004839"/>
              <a:gd name="connsiteY67" fmla="*/ 271613 h 7126397"/>
              <a:gd name="connsiteX68" fmla="*/ 2338178 w 7004839"/>
              <a:gd name="connsiteY68" fmla="*/ 216033 h 7126397"/>
              <a:gd name="connsiteX69" fmla="*/ 4486861 w 7004839"/>
              <a:gd name="connsiteY69" fmla="*/ 121341 h 7126397"/>
              <a:gd name="connsiteX70" fmla="*/ 4623035 w 7004839"/>
              <a:gd name="connsiteY70" fmla="*/ 160010 h 7126397"/>
              <a:gd name="connsiteX71" fmla="*/ 4715193 w 7004839"/>
              <a:gd name="connsiteY71" fmla="*/ 191193 h 7126397"/>
              <a:gd name="connsiteX72" fmla="*/ 4715193 w 7004839"/>
              <a:gd name="connsiteY72" fmla="*/ 6935203 h 7126397"/>
              <a:gd name="connsiteX73" fmla="*/ 4623035 w 7004839"/>
              <a:gd name="connsiteY73" fmla="*/ 6966386 h 7126397"/>
              <a:gd name="connsiteX74" fmla="*/ 4486861 w 7004839"/>
              <a:gd name="connsiteY74" fmla="*/ 7005055 h 7126397"/>
              <a:gd name="connsiteX75" fmla="*/ 2883476 w 7004839"/>
              <a:gd name="connsiteY75" fmla="*/ 65375 h 7126397"/>
              <a:gd name="connsiteX76" fmla="*/ 2883476 w 7004839"/>
              <a:gd name="connsiteY76" fmla="*/ 7061021 h 7126397"/>
              <a:gd name="connsiteX77" fmla="*/ 2845243 w 7004839"/>
              <a:gd name="connsiteY77" fmla="*/ 7054194 h 7126397"/>
              <a:gd name="connsiteX78" fmla="*/ 2672844 w 7004839"/>
              <a:gd name="connsiteY78" fmla="*/ 7014404 h 7126397"/>
              <a:gd name="connsiteX79" fmla="*/ 2655144 w 7004839"/>
              <a:gd name="connsiteY79" fmla="*/ 7009378 h 7126397"/>
              <a:gd name="connsiteX80" fmla="*/ 2655144 w 7004839"/>
              <a:gd name="connsiteY80" fmla="*/ 117018 h 7126397"/>
              <a:gd name="connsiteX81" fmla="*/ 2672844 w 7004839"/>
              <a:gd name="connsiteY81" fmla="*/ 111992 h 7126397"/>
              <a:gd name="connsiteX82" fmla="*/ 2845243 w 7004839"/>
              <a:gd name="connsiteY82" fmla="*/ 72203 h 7126397"/>
              <a:gd name="connsiteX83" fmla="*/ 4028932 w 7004839"/>
              <a:gd name="connsiteY83" fmla="*/ 31065 h 7126397"/>
              <a:gd name="connsiteX84" fmla="*/ 4106061 w 7004839"/>
              <a:gd name="connsiteY84" fmla="*/ 40866 h 7126397"/>
              <a:gd name="connsiteX85" fmla="*/ 4257264 w 7004839"/>
              <a:gd name="connsiteY85" fmla="*/ 67868 h 7126397"/>
              <a:gd name="connsiteX86" fmla="*/ 4257264 w 7004839"/>
              <a:gd name="connsiteY86" fmla="*/ 7058529 h 7126397"/>
              <a:gd name="connsiteX87" fmla="*/ 4106061 w 7004839"/>
              <a:gd name="connsiteY87" fmla="*/ 7085531 h 7126397"/>
              <a:gd name="connsiteX88" fmla="*/ 4028932 w 7004839"/>
              <a:gd name="connsiteY88" fmla="*/ 7095331 h 7126397"/>
              <a:gd name="connsiteX89" fmla="*/ 3341405 w 7004839"/>
              <a:gd name="connsiteY89" fmla="*/ 7380 h 7126397"/>
              <a:gd name="connsiteX90" fmla="*/ 3341405 w 7004839"/>
              <a:gd name="connsiteY90" fmla="*/ 7119016 h 7126397"/>
              <a:gd name="connsiteX91" fmla="*/ 3199055 w 7004839"/>
              <a:gd name="connsiteY91" fmla="*/ 7108192 h 7126397"/>
              <a:gd name="connsiteX92" fmla="*/ 3113073 w 7004839"/>
              <a:gd name="connsiteY92" fmla="*/ 7097266 h 7126397"/>
              <a:gd name="connsiteX93" fmla="*/ 3113073 w 7004839"/>
              <a:gd name="connsiteY93" fmla="*/ 29130 h 7126397"/>
              <a:gd name="connsiteX94" fmla="*/ 3199055 w 7004839"/>
              <a:gd name="connsiteY94" fmla="*/ 18205 h 7126397"/>
              <a:gd name="connsiteX95" fmla="*/ 3571002 w 7004839"/>
              <a:gd name="connsiteY95" fmla="*/ 0 h 7126397"/>
              <a:gd name="connsiteX96" fmla="*/ 3746763 w 7004839"/>
              <a:gd name="connsiteY96" fmla="*/ 4444 h 7126397"/>
              <a:gd name="connsiteX97" fmla="*/ 3799334 w 7004839"/>
              <a:gd name="connsiteY97" fmla="*/ 8441 h 7126397"/>
              <a:gd name="connsiteX98" fmla="*/ 3799334 w 7004839"/>
              <a:gd name="connsiteY98" fmla="*/ 7117955 h 7126397"/>
              <a:gd name="connsiteX99" fmla="*/ 3746763 w 7004839"/>
              <a:gd name="connsiteY99" fmla="*/ 7121952 h 7126397"/>
              <a:gd name="connsiteX100" fmla="*/ 3571002 w 7004839"/>
              <a:gd name="connsiteY100" fmla="*/ 7126397 h 7126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7004839" h="7126397">
                <a:moveTo>
                  <a:pt x="135904" y="2589127"/>
                </a:moveTo>
                <a:lnTo>
                  <a:pt x="135904" y="4537270"/>
                </a:lnTo>
                <a:lnTo>
                  <a:pt x="112185" y="4453745"/>
                </a:lnTo>
                <a:cubicBezTo>
                  <a:pt x="38950" y="4169103"/>
                  <a:pt x="0" y="3870699"/>
                  <a:pt x="0" y="3563198"/>
                </a:cubicBezTo>
                <a:cubicBezTo>
                  <a:pt x="0" y="3255697"/>
                  <a:pt x="38950" y="2957293"/>
                  <a:pt x="112185" y="2672651"/>
                </a:cubicBezTo>
                <a:close/>
                <a:moveTo>
                  <a:pt x="6776507" y="2030344"/>
                </a:moveTo>
                <a:lnTo>
                  <a:pt x="6846753" y="2176166"/>
                </a:lnTo>
                <a:cubicBezTo>
                  <a:pt x="6891832" y="2282745"/>
                  <a:pt x="6931874" y="2391974"/>
                  <a:pt x="6966579" y="2503555"/>
                </a:cubicBezTo>
                <a:lnTo>
                  <a:pt x="7004839" y="2638288"/>
                </a:lnTo>
                <a:lnTo>
                  <a:pt x="7004839" y="4488109"/>
                </a:lnTo>
                <a:lnTo>
                  <a:pt x="6966579" y="4622842"/>
                </a:lnTo>
                <a:cubicBezTo>
                  <a:pt x="6931874" y="4734422"/>
                  <a:pt x="6891832" y="4843651"/>
                  <a:pt x="6846753" y="4950231"/>
                </a:cubicBezTo>
                <a:lnTo>
                  <a:pt x="6776507" y="5096053"/>
                </a:lnTo>
                <a:close/>
                <a:moveTo>
                  <a:pt x="593833" y="1595133"/>
                </a:moveTo>
                <a:lnTo>
                  <a:pt x="593833" y="5531264"/>
                </a:lnTo>
                <a:lnTo>
                  <a:pt x="430082" y="5261722"/>
                </a:lnTo>
                <a:lnTo>
                  <a:pt x="365501" y="5127661"/>
                </a:lnTo>
                <a:lnTo>
                  <a:pt x="365501" y="1998736"/>
                </a:lnTo>
                <a:lnTo>
                  <a:pt x="430082" y="1864674"/>
                </a:lnTo>
                <a:close/>
                <a:moveTo>
                  <a:pt x="6318577" y="1303906"/>
                </a:moveTo>
                <a:lnTo>
                  <a:pt x="6518211" y="1570872"/>
                </a:lnTo>
                <a:lnTo>
                  <a:pt x="6546909" y="1618111"/>
                </a:lnTo>
                <a:lnTo>
                  <a:pt x="6546909" y="5508286"/>
                </a:lnTo>
                <a:lnTo>
                  <a:pt x="6518211" y="5555524"/>
                </a:lnTo>
                <a:lnTo>
                  <a:pt x="6318577" y="5822491"/>
                </a:lnTo>
                <a:close/>
                <a:moveTo>
                  <a:pt x="1051761" y="1036168"/>
                </a:moveTo>
                <a:lnTo>
                  <a:pt x="1051761" y="6090229"/>
                </a:lnTo>
                <a:lnTo>
                  <a:pt x="1043693" y="6082896"/>
                </a:lnTo>
                <a:lnTo>
                  <a:pt x="823430" y="5840545"/>
                </a:lnTo>
                <a:lnTo>
                  <a:pt x="823430" y="1285851"/>
                </a:lnTo>
                <a:lnTo>
                  <a:pt x="1043693" y="1043500"/>
                </a:lnTo>
                <a:close/>
                <a:moveTo>
                  <a:pt x="5860648" y="841332"/>
                </a:moveTo>
                <a:lnTo>
                  <a:pt x="6083089" y="1043500"/>
                </a:lnTo>
                <a:lnTo>
                  <a:pt x="6088981" y="1049983"/>
                </a:lnTo>
                <a:lnTo>
                  <a:pt x="6088981" y="6076413"/>
                </a:lnTo>
                <a:lnTo>
                  <a:pt x="6083089" y="6082896"/>
                </a:lnTo>
                <a:lnTo>
                  <a:pt x="5860648" y="6285064"/>
                </a:lnTo>
                <a:close/>
                <a:moveTo>
                  <a:pt x="1509690" y="654274"/>
                </a:moveTo>
                <a:lnTo>
                  <a:pt x="1509690" y="6472123"/>
                </a:lnTo>
                <a:lnTo>
                  <a:pt x="1296744" y="6312884"/>
                </a:lnTo>
                <a:lnTo>
                  <a:pt x="1281359" y="6298902"/>
                </a:lnTo>
                <a:lnTo>
                  <a:pt x="1281359" y="827495"/>
                </a:lnTo>
                <a:lnTo>
                  <a:pt x="1296744" y="813513"/>
                </a:lnTo>
                <a:close/>
                <a:moveTo>
                  <a:pt x="5402719" y="515430"/>
                </a:moveTo>
                <a:lnTo>
                  <a:pt x="5555717" y="608378"/>
                </a:lnTo>
                <a:lnTo>
                  <a:pt x="5631051" y="664712"/>
                </a:lnTo>
                <a:lnTo>
                  <a:pt x="5631051" y="6461684"/>
                </a:lnTo>
                <a:lnTo>
                  <a:pt x="5555717" y="6518018"/>
                </a:lnTo>
                <a:lnTo>
                  <a:pt x="5402719" y="6610967"/>
                </a:lnTo>
                <a:close/>
                <a:moveTo>
                  <a:pt x="1967617" y="377264"/>
                </a:moveTo>
                <a:lnTo>
                  <a:pt x="1967618" y="6749133"/>
                </a:lnTo>
                <a:lnTo>
                  <a:pt x="1864867" y="6696507"/>
                </a:lnTo>
                <a:lnTo>
                  <a:pt x="1739286" y="6620214"/>
                </a:lnTo>
                <a:lnTo>
                  <a:pt x="1739285" y="506182"/>
                </a:lnTo>
                <a:lnTo>
                  <a:pt x="1864867" y="429889"/>
                </a:lnTo>
                <a:close/>
                <a:moveTo>
                  <a:pt x="4944790" y="277615"/>
                </a:moveTo>
                <a:lnTo>
                  <a:pt x="4950424" y="279836"/>
                </a:lnTo>
                <a:cubicBezTo>
                  <a:pt x="5003714" y="302376"/>
                  <a:pt x="5056341" y="326175"/>
                  <a:pt x="5108269" y="351196"/>
                </a:cubicBezTo>
                <a:lnTo>
                  <a:pt x="5173122" y="384412"/>
                </a:lnTo>
                <a:lnTo>
                  <a:pt x="5173122" y="6741984"/>
                </a:lnTo>
                <a:lnTo>
                  <a:pt x="5108269" y="6775200"/>
                </a:lnTo>
                <a:cubicBezTo>
                  <a:pt x="5056341" y="6800221"/>
                  <a:pt x="5003714" y="6824020"/>
                  <a:pt x="4950424" y="6846560"/>
                </a:cubicBezTo>
                <a:lnTo>
                  <a:pt x="4944790" y="6848781"/>
                </a:lnTo>
                <a:close/>
                <a:moveTo>
                  <a:pt x="2425547" y="186470"/>
                </a:moveTo>
                <a:lnTo>
                  <a:pt x="2425547" y="6939926"/>
                </a:lnTo>
                <a:lnTo>
                  <a:pt x="2338178" y="6910363"/>
                </a:lnTo>
                <a:lnTo>
                  <a:pt x="2197215" y="6854783"/>
                </a:lnTo>
                <a:lnTo>
                  <a:pt x="2197215" y="271613"/>
                </a:lnTo>
                <a:lnTo>
                  <a:pt x="2338178" y="216033"/>
                </a:lnTo>
                <a:close/>
                <a:moveTo>
                  <a:pt x="4486861" y="121341"/>
                </a:moveTo>
                <a:lnTo>
                  <a:pt x="4623035" y="160010"/>
                </a:lnTo>
                <a:lnTo>
                  <a:pt x="4715193" y="191193"/>
                </a:lnTo>
                <a:lnTo>
                  <a:pt x="4715193" y="6935203"/>
                </a:lnTo>
                <a:lnTo>
                  <a:pt x="4623035" y="6966386"/>
                </a:lnTo>
                <a:lnTo>
                  <a:pt x="4486861" y="7005055"/>
                </a:lnTo>
                <a:close/>
                <a:moveTo>
                  <a:pt x="2883476" y="65375"/>
                </a:moveTo>
                <a:lnTo>
                  <a:pt x="2883476" y="7061021"/>
                </a:lnTo>
                <a:lnTo>
                  <a:pt x="2845243" y="7054194"/>
                </a:lnTo>
                <a:cubicBezTo>
                  <a:pt x="2787251" y="7042327"/>
                  <a:pt x="2729773" y="7029051"/>
                  <a:pt x="2672844" y="7014404"/>
                </a:cubicBezTo>
                <a:lnTo>
                  <a:pt x="2655144" y="7009378"/>
                </a:lnTo>
                <a:lnTo>
                  <a:pt x="2655144" y="117018"/>
                </a:lnTo>
                <a:lnTo>
                  <a:pt x="2672844" y="111992"/>
                </a:lnTo>
                <a:cubicBezTo>
                  <a:pt x="2729773" y="97345"/>
                  <a:pt x="2787251" y="84070"/>
                  <a:pt x="2845243" y="72203"/>
                </a:cubicBezTo>
                <a:close/>
                <a:moveTo>
                  <a:pt x="4028932" y="31065"/>
                </a:moveTo>
                <a:lnTo>
                  <a:pt x="4106061" y="40866"/>
                </a:lnTo>
                <a:lnTo>
                  <a:pt x="4257264" y="67868"/>
                </a:lnTo>
                <a:lnTo>
                  <a:pt x="4257264" y="7058529"/>
                </a:lnTo>
                <a:lnTo>
                  <a:pt x="4106061" y="7085531"/>
                </a:lnTo>
                <a:lnTo>
                  <a:pt x="4028932" y="7095331"/>
                </a:lnTo>
                <a:close/>
                <a:moveTo>
                  <a:pt x="3341405" y="7380"/>
                </a:moveTo>
                <a:lnTo>
                  <a:pt x="3341405" y="7119016"/>
                </a:lnTo>
                <a:lnTo>
                  <a:pt x="3199055" y="7108192"/>
                </a:lnTo>
                <a:lnTo>
                  <a:pt x="3113073" y="7097266"/>
                </a:lnTo>
                <a:lnTo>
                  <a:pt x="3113073" y="29130"/>
                </a:lnTo>
                <a:lnTo>
                  <a:pt x="3199055" y="18205"/>
                </a:lnTo>
                <a:close/>
                <a:moveTo>
                  <a:pt x="3571002" y="0"/>
                </a:moveTo>
                <a:lnTo>
                  <a:pt x="3746763" y="4444"/>
                </a:lnTo>
                <a:lnTo>
                  <a:pt x="3799334" y="8441"/>
                </a:lnTo>
                <a:lnTo>
                  <a:pt x="3799334" y="7117955"/>
                </a:lnTo>
                <a:lnTo>
                  <a:pt x="3746763" y="7121952"/>
                </a:lnTo>
                <a:lnTo>
                  <a:pt x="3571002" y="7126397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36000"/>
            </a:schemeClr>
          </a:solidFill>
          <a:ln w="12700" cap="flat" cmpd="sng" algn="ctr">
            <a:noFill/>
            <a:prstDash val="solid"/>
            <a:miter lim="400000"/>
            <a:headEnd type="none" w="med" len="med"/>
            <a:tailEnd type="none" w="med" len="med"/>
          </a:ln>
          <a:effectLst/>
        </p:spPr>
        <p:txBody>
          <a:bodyPr lIns="19050" tIns="19050" rIns="19050" bIns="19050" anchor="ctr"/>
          <a:lstStyle/>
          <a:p>
            <a:pPr marL="0" marR="0" lvl="0" indent="0" algn="l" defTabSz="41275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74808C"/>
              </a:solidFill>
              <a:effectLst/>
              <a:uLnTx/>
              <a:uFillTx/>
              <a:latin typeface="Poppins"/>
              <a:ea typeface="+mn-ea"/>
              <a:cs typeface="+mn-cs"/>
              <a:sym typeface="Poppins"/>
            </a:endParaRP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5D240C77-BBF4-7143-94D1-26B533BB4252}"/>
              </a:ext>
            </a:extLst>
          </p:cNvPr>
          <p:cNvSpPr/>
          <p:nvPr/>
        </p:nvSpPr>
        <p:spPr bwMode="auto">
          <a:xfrm rot="11820000">
            <a:off x="5321843" y="2334481"/>
            <a:ext cx="4964938" cy="5051589"/>
          </a:xfrm>
          <a:custGeom>
            <a:avLst/>
            <a:gdLst>
              <a:gd name="connsiteX0" fmla="*/ 135904 w 7004839"/>
              <a:gd name="connsiteY0" fmla="*/ 2589127 h 7126397"/>
              <a:gd name="connsiteX1" fmla="*/ 135904 w 7004839"/>
              <a:gd name="connsiteY1" fmla="*/ 4537270 h 7126397"/>
              <a:gd name="connsiteX2" fmla="*/ 112185 w 7004839"/>
              <a:gd name="connsiteY2" fmla="*/ 4453745 h 7126397"/>
              <a:gd name="connsiteX3" fmla="*/ 0 w 7004839"/>
              <a:gd name="connsiteY3" fmla="*/ 3563198 h 7126397"/>
              <a:gd name="connsiteX4" fmla="*/ 112185 w 7004839"/>
              <a:gd name="connsiteY4" fmla="*/ 2672651 h 7126397"/>
              <a:gd name="connsiteX5" fmla="*/ 6776507 w 7004839"/>
              <a:gd name="connsiteY5" fmla="*/ 2030344 h 7126397"/>
              <a:gd name="connsiteX6" fmla="*/ 6846753 w 7004839"/>
              <a:gd name="connsiteY6" fmla="*/ 2176166 h 7126397"/>
              <a:gd name="connsiteX7" fmla="*/ 6966579 w 7004839"/>
              <a:gd name="connsiteY7" fmla="*/ 2503555 h 7126397"/>
              <a:gd name="connsiteX8" fmla="*/ 7004839 w 7004839"/>
              <a:gd name="connsiteY8" fmla="*/ 2638288 h 7126397"/>
              <a:gd name="connsiteX9" fmla="*/ 7004839 w 7004839"/>
              <a:gd name="connsiteY9" fmla="*/ 4488109 h 7126397"/>
              <a:gd name="connsiteX10" fmla="*/ 6966579 w 7004839"/>
              <a:gd name="connsiteY10" fmla="*/ 4622842 h 7126397"/>
              <a:gd name="connsiteX11" fmla="*/ 6846753 w 7004839"/>
              <a:gd name="connsiteY11" fmla="*/ 4950231 h 7126397"/>
              <a:gd name="connsiteX12" fmla="*/ 6776507 w 7004839"/>
              <a:gd name="connsiteY12" fmla="*/ 5096053 h 7126397"/>
              <a:gd name="connsiteX13" fmla="*/ 593833 w 7004839"/>
              <a:gd name="connsiteY13" fmla="*/ 1595133 h 7126397"/>
              <a:gd name="connsiteX14" fmla="*/ 593833 w 7004839"/>
              <a:gd name="connsiteY14" fmla="*/ 5531264 h 7126397"/>
              <a:gd name="connsiteX15" fmla="*/ 430082 w 7004839"/>
              <a:gd name="connsiteY15" fmla="*/ 5261722 h 7126397"/>
              <a:gd name="connsiteX16" fmla="*/ 365501 w 7004839"/>
              <a:gd name="connsiteY16" fmla="*/ 5127661 h 7126397"/>
              <a:gd name="connsiteX17" fmla="*/ 365501 w 7004839"/>
              <a:gd name="connsiteY17" fmla="*/ 1998736 h 7126397"/>
              <a:gd name="connsiteX18" fmla="*/ 430082 w 7004839"/>
              <a:gd name="connsiteY18" fmla="*/ 1864674 h 7126397"/>
              <a:gd name="connsiteX19" fmla="*/ 6318577 w 7004839"/>
              <a:gd name="connsiteY19" fmla="*/ 1303906 h 7126397"/>
              <a:gd name="connsiteX20" fmla="*/ 6518211 w 7004839"/>
              <a:gd name="connsiteY20" fmla="*/ 1570872 h 7126397"/>
              <a:gd name="connsiteX21" fmla="*/ 6546909 w 7004839"/>
              <a:gd name="connsiteY21" fmla="*/ 1618111 h 7126397"/>
              <a:gd name="connsiteX22" fmla="*/ 6546909 w 7004839"/>
              <a:gd name="connsiteY22" fmla="*/ 5508286 h 7126397"/>
              <a:gd name="connsiteX23" fmla="*/ 6518211 w 7004839"/>
              <a:gd name="connsiteY23" fmla="*/ 5555524 h 7126397"/>
              <a:gd name="connsiteX24" fmla="*/ 6318577 w 7004839"/>
              <a:gd name="connsiteY24" fmla="*/ 5822491 h 7126397"/>
              <a:gd name="connsiteX25" fmla="*/ 1051761 w 7004839"/>
              <a:gd name="connsiteY25" fmla="*/ 1036168 h 7126397"/>
              <a:gd name="connsiteX26" fmla="*/ 1051761 w 7004839"/>
              <a:gd name="connsiteY26" fmla="*/ 6090229 h 7126397"/>
              <a:gd name="connsiteX27" fmla="*/ 1043693 w 7004839"/>
              <a:gd name="connsiteY27" fmla="*/ 6082896 h 7126397"/>
              <a:gd name="connsiteX28" fmla="*/ 823430 w 7004839"/>
              <a:gd name="connsiteY28" fmla="*/ 5840545 h 7126397"/>
              <a:gd name="connsiteX29" fmla="*/ 823430 w 7004839"/>
              <a:gd name="connsiteY29" fmla="*/ 1285851 h 7126397"/>
              <a:gd name="connsiteX30" fmla="*/ 1043693 w 7004839"/>
              <a:gd name="connsiteY30" fmla="*/ 1043500 h 7126397"/>
              <a:gd name="connsiteX31" fmla="*/ 5860648 w 7004839"/>
              <a:gd name="connsiteY31" fmla="*/ 841332 h 7126397"/>
              <a:gd name="connsiteX32" fmla="*/ 6083089 w 7004839"/>
              <a:gd name="connsiteY32" fmla="*/ 1043500 h 7126397"/>
              <a:gd name="connsiteX33" fmla="*/ 6088981 w 7004839"/>
              <a:gd name="connsiteY33" fmla="*/ 1049983 h 7126397"/>
              <a:gd name="connsiteX34" fmla="*/ 6088981 w 7004839"/>
              <a:gd name="connsiteY34" fmla="*/ 6076413 h 7126397"/>
              <a:gd name="connsiteX35" fmla="*/ 6083089 w 7004839"/>
              <a:gd name="connsiteY35" fmla="*/ 6082896 h 7126397"/>
              <a:gd name="connsiteX36" fmla="*/ 5860648 w 7004839"/>
              <a:gd name="connsiteY36" fmla="*/ 6285064 h 7126397"/>
              <a:gd name="connsiteX37" fmla="*/ 1509690 w 7004839"/>
              <a:gd name="connsiteY37" fmla="*/ 654274 h 7126397"/>
              <a:gd name="connsiteX38" fmla="*/ 1509690 w 7004839"/>
              <a:gd name="connsiteY38" fmla="*/ 6472123 h 7126397"/>
              <a:gd name="connsiteX39" fmla="*/ 1296744 w 7004839"/>
              <a:gd name="connsiteY39" fmla="*/ 6312884 h 7126397"/>
              <a:gd name="connsiteX40" fmla="*/ 1281359 w 7004839"/>
              <a:gd name="connsiteY40" fmla="*/ 6298902 h 7126397"/>
              <a:gd name="connsiteX41" fmla="*/ 1281359 w 7004839"/>
              <a:gd name="connsiteY41" fmla="*/ 827495 h 7126397"/>
              <a:gd name="connsiteX42" fmla="*/ 1296744 w 7004839"/>
              <a:gd name="connsiteY42" fmla="*/ 813513 h 7126397"/>
              <a:gd name="connsiteX43" fmla="*/ 5402719 w 7004839"/>
              <a:gd name="connsiteY43" fmla="*/ 515430 h 7126397"/>
              <a:gd name="connsiteX44" fmla="*/ 5555717 w 7004839"/>
              <a:gd name="connsiteY44" fmla="*/ 608378 h 7126397"/>
              <a:gd name="connsiteX45" fmla="*/ 5631051 w 7004839"/>
              <a:gd name="connsiteY45" fmla="*/ 664712 h 7126397"/>
              <a:gd name="connsiteX46" fmla="*/ 5631051 w 7004839"/>
              <a:gd name="connsiteY46" fmla="*/ 6461684 h 7126397"/>
              <a:gd name="connsiteX47" fmla="*/ 5555717 w 7004839"/>
              <a:gd name="connsiteY47" fmla="*/ 6518018 h 7126397"/>
              <a:gd name="connsiteX48" fmla="*/ 5402719 w 7004839"/>
              <a:gd name="connsiteY48" fmla="*/ 6610967 h 7126397"/>
              <a:gd name="connsiteX49" fmla="*/ 1967617 w 7004839"/>
              <a:gd name="connsiteY49" fmla="*/ 377264 h 7126397"/>
              <a:gd name="connsiteX50" fmla="*/ 1967618 w 7004839"/>
              <a:gd name="connsiteY50" fmla="*/ 6749133 h 7126397"/>
              <a:gd name="connsiteX51" fmla="*/ 1864867 w 7004839"/>
              <a:gd name="connsiteY51" fmla="*/ 6696507 h 7126397"/>
              <a:gd name="connsiteX52" fmla="*/ 1739286 w 7004839"/>
              <a:gd name="connsiteY52" fmla="*/ 6620214 h 7126397"/>
              <a:gd name="connsiteX53" fmla="*/ 1739285 w 7004839"/>
              <a:gd name="connsiteY53" fmla="*/ 506182 h 7126397"/>
              <a:gd name="connsiteX54" fmla="*/ 1864867 w 7004839"/>
              <a:gd name="connsiteY54" fmla="*/ 429889 h 7126397"/>
              <a:gd name="connsiteX55" fmla="*/ 4944790 w 7004839"/>
              <a:gd name="connsiteY55" fmla="*/ 277615 h 7126397"/>
              <a:gd name="connsiteX56" fmla="*/ 4950424 w 7004839"/>
              <a:gd name="connsiteY56" fmla="*/ 279836 h 7126397"/>
              <a:gd name="connsiteX57" fmla="*/ 5108269 w 7004839"/>
              <a:gd name="connsiteY57" fmla="*/ 351196 h 7126397"/>
              <a:gd name="connsiteX58" fmla="*/ 5173122 w 7004839"/>
              <a:gd name="connsiteY58" fmla="*/ 384412 h 7126397"/>
              <a:gd name="connsiteX59" fmla="*/ 5173122 w 7004839"/>
              <a:gd name="connsiteY59" fmla="*/ 6741984 h 7126397"/>
              <a:gd name="connsiteX60" fmla="*/ 5108269 w 7004839"/>
              <a:gd name="connsiteY60" fmla="*/ 6775200 h 7126397"/>
              <a:gd name="connsiteX61" fmla="*/ 4950424 w 7004839"/>
              <a:gd name="connsiteY61" fmla="*/ 6846560 h 7126397"/>
              <a:gd name="connsiteX62" fmla="*/ 4944790 w 7004839"/>
              <a:gd name="connsiteY62" fmla="*/ 6848781 h 7126397"/>
              <a:gd name="connsiteX63" fmla="*/ 2425547 w 7004839"/>
              <a:gd name="connsiteY63" fmla="*/ 186470 h 7126397"/>
              <a:gd name="connsiteX64" fmla="*/ 2425547 w 7004839"/>
              <a:gd name="connsiteY64" fmla="*/ 6939926 h 7126397"/>
              <a:gd name="connsiteX65" fmla="*/ 2338178 w 7004839"/>
              <a:gd name="connsiteY65" fmla="*/ 6910363 h 7126397"/>
              <a:gd name="connsiteX66" fmla="*/ 2197215 w 7004839"/>
              <a:gd name="connsiteY66" fmla="*/ 6854783 h 7126397"/>
              <a:gd name="connsiteX67" fmla="*/ 2197215 w 7004839"/>
              <a:gd name="connsiteY67" fmla="*/ 271613 h 7126397"/>
              <a:gd name="connsiteX68" fmla="*/ 2338178 w 7004839"/>
              <a:gd name="connsiteY68" fmla="*/ 216033 h 7126397"/>
              <a:gd name="connsiteX69" fmla="*/ 4486861 w 7004839"/>
              <a:gd name="connsiteY69" fmla="*/ 121341 h 7126397"/>
              <a:gd name="connsiteX70" fmla="*/ 4623035 w 7004839"/>
              <a:gd name="connsiteY70" fmla="*/ 160010 h 7126397"/>
              <a:gd name="connsiteX71" fmla="*/ 4715193 w 7004839"/>
              <a:gd name="connsiteY71" fmla="*/ 191193 h 7126397"/>
              <a:gd name="connsiteX72" fmla="*/ 4715193 w 7004839"/>
              <a:gd name="connsiteY72" fmla="*/ 6935203 h 7126397"/>
              <a:gd name="connsiteX73" fmla="*/ 4623035 w 7004839"/>
              <a:gd name="connsiteY73" fmla="*/ 6966386 h 7126397"/>
              <a:gd name="connsiteX74" fmla="*/ 4486861 w 7004839"/>
              <a:gd name="connsiteY74" fmla="*/ 7005055 h 7126397"/>
              <a:gd name="connsiteX75" fmla="*/ 2883476 w 7004839"/>
              <a:gd name="connsiteY75" fmla="*/ 65375 h 7126397"/>
              <a:gd name="connsiteX76" fmla="*/ 2883476 w 7004839"/>
              <a:gd name="connsiteY76" fmla="*/ 7061021 h 7126397"/>
              <a:gd name="connsiteX77" fmla="*/ 2845243 w 7004839"/>
              <a:gd name="connsiteY77" fmla="*/ 7054194 h 7126397"/>
              <a:gd name="connsiteX78" fmla="*/ 2672844 w 7004839"/>
              <a:gd name="connsiteY78" fmla="*/ 7014404 h 7126397"/>
              <a:gd name="connsiteX79" fmla="*/ 2655144 w 7004839"/>
              <a:gd name="connsiteY79" fmla="*/ 7009378 h 7126397"/>
              <a:gd name="connsiteX80" fmla="*/ 2655144 w 7004839"/>
              <a:gd name="connsiteY80" fmla="*/ 117018 h 7126397"/>
              <a:gd name="connsiteX81" fmla="*/ 2672844 w 7004839"/>
              <a:gd name="connsiteY81" fmla="*/ 111992 h 7126397"/>
              <a:gd name="connsiteX82" fmla="*/ 2845243 w 7004839"/>
              <a:gd name="connsiteY82" fmla="*/ 72203 h 7126397"/>
              <a:gd name="connsiteX83" fmla="*/ 4028932 w 7004839"/>
              <a:gd name="connsiteY83" fmla="*/ 31065 h 7126397"/>
              <a:gd name="connsiteX84" fmla="*/ 4106061 w 7004839"/>
              <a:gd name="connsiteY84" fmla="*/ 40866 h 7126397"/>
              <a:gd name="connsiteX85" fmla="*/ 4257264 w 7004839"/>
              <a:gd name="connsiteY85" fmla="*/ 67868 h 7126397"/>
              <a:gd name="connsiteX86" fmla="*/ 4257264 w 7004839"/>
              <a:gd name="connsiteY86" fmla="*/ 7058529 h 7126397"/>
              <a:gd name="connsiteX87" fmla="*/ 4106061 w 7004839"/>
              <a:gd name="connsiteY87" fmla="*/ 7085531 h 7126397"/>
              <a:gd name="connsiteX88" fmla="*/ 4028932 w 7004839"/>
              <a:gd name="connsiteY88" fmla="*/ 7095331 h 7126397"/>
              <a:gd name="connsiteX89" fmla="*/ 3341405 w 7004839"/>
              <a:gd name="connsiteY89" fmla="*/ 7380 h 7126397"/>
              <a:gd name="connsiteX90" fmla="*/ 3341405 w 7004839"/>
              <a:gd name="connsiteY90" fmla="*/ 7119016 h 7126397"/>
              <a:gd name="connsiteX91" fmla="*/ 3199055 w 7004839"/>
              <a:gd name="connsiteY91" fmla="*/ 7108192 h 7126397"/>
              <a:gd name="connsiteX92" fmla="*/ 3113073 w 7004839"/>
              <a:gd name="connsiteY92" fmla="*/ 7097266 h 7126397"/>
              <a:gd name="connsiteX93" fmla="*/ 3113073 w 7004839"/>
              <a:gd name="connsiteY93" fmla="*/ 29130 h 7126397"/>
              <a:gd name="connsiteX94" fmla="*/ 3199055 w 7004839"/>
              <a:gd name="connsiteY94" fmla="*/ 18205 h 7126397"/>
              <a:gd name="connsiteX95" fmla="*/ 3571002 w 7004839"/>
              <a:gd name="connsiteY95" fmla="*/ 0 h 7126397"/>
              <a:gd name="connsiteX96" fmla="*/ 3746763 w 7004839"/>
              <a:gd name="connsiteY96" fmla="*/ 4444 h 7126397"/>
              <a:gd name="connsiteX97" fmla="*/ 3799334 w 7004839"/>
              <a:gd name="connsiteY97" fmla="*/ 8441 h 7126397"/>
              <a:gd name="connsiteX98" fmla="*/ 3799334 w 7004839"/>
              <a:gd name="connsiteY98" fmla="*/ 7117955 h 7126397"/>
              <a:gd name="connsiteX99" fmla="*/ 3746763 w 7004839"/>
              <a:gd name="connsiteY99" fmla="*/ 7121952 h 7126397"/>
              <a:gd name="connsiteX100" fmla="*/ 3571002 w 7004839"/>
              <a:gd name="connsiteY100" fmla="*/ 7126397 h 7126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7004839" h="7126397">
                <a:moveTo>
                  <a:pt x="135904" y="2589127"/>
                </a:moveTo>
                <a:lnTo>
                  <a:pt x="135904" y="4537270"/>
                </a:lnTo>
                <a:lnTo>
                  <a:pt x="112185" y="4453745"/>
                </a:lnTo>
                <a:cubicBezTo>
                  <a:pt x="38950" y="4169103"/>
                  <a:pt x="0" y="3870699"/>
                  <a:pt x="0" y="3563198"/>
                </a:cubicBezTo>
                <a:cubicBezTo>
                  <a:pt x="0" y="3255697"/>
                  <a:pt x="38950" y="2957293"/>
                  <a:pt x="112185" y="2672651"/>
                </a:cubicBezTo>
                <a:close/>
                <a:moveTo>
                  <a:pt x="6776507" y="2030344"/>
                </a:moveTo>
                <a:lnTo>
                  <a:pt x="6846753" y="2176166"/>
                </a:lnTo>
                <a:cubicBezTo>
                  <a:pt x="6891832" y="2282745"/>
                  <a:pt x="6931874" y="2391974"/>
                  <a:pt x="6966579" y="2503555"/>
                </a:cubicBezTo>
                <a:lnTo>
                  <a:pt x="7004839" y="2638288"/>
                </a:lnTo>
                <a:lnTo>
                  <a:pt x="7004839" y="4488109"/>
                </a:lnTo>
                <a:lnTo>
                  <a:pt x="6966579" y="4622842"/>
                </a:lnTo>
                <a:cubicBezTo>
                  <a:pt x="6931874" y="4734422"/>
                  <a:pt x="6891832" y="4843651"/>
                  <a:pt x="6846753" y="4950231"/>
                </a:cubicBezTo>
                <a:lnTo>
                  <a:pt x="6776507" y="5096053"/>
                </a:lnTo>
                <a:close/>
                <a:moveTo>
                  <a:pt x="593833" y="1595133"/>
                </a:moveTo>
                <a:lnTo>
                  <a:pt x="593833" y="5531264"/>
                </a:lnTo>
                <a:lnTo>
                  <a:pt x="430082" y="5261722"/>
                </a:lnTo>
                <a:lnTo>
                  <a:pt x="365501" y="5127661"/>
                </a:lnTo>
                <a:lnTo>
                  <a:pt x="365501" y="1998736"/>
                </a:lnTo>
                <a:lnTo>
                  <a:pt x="430082" y="1864674"/>
                </a:lnTo>
                <a:close/>
                <a:moveTo>
                  <a:pt x="6318577" y="1303906"/>
                </a:moveTo>
                <a:lnTo>
                  <a:pt x="6518211" y="1570872"/>
                </a:lnTo>
                <a:lnTo>
                  <a:pt x="6546909" y="1618111"/>
                </a:lnTo>
                <a:lnTo>
                  <a:pt x="6546909" y="5508286"/>
                </a:lnTo>
                <a:lnTo>
                  <a:pt x="6518211" y="5555524"/>
                </a:lnTo>
                <a:lnTo>
                  <a:pt x="6318577" y="5822491"/>
                </a:lnTo>
                <a:close/>
                <a:moveTo>
                  <a:pt x="1051761" y="1036168"/>
                </a:moveTo>
                <a:lnTo>
                  <a:pt x="1051761" y="6090229"/>
                </a:lnTo>
                <a:lnTo>
                  <a:pt x="1043693" y="6082896"/>
                </a:lnTo>
                <a:lnTo>
                  <a:pt x="823430" y="5840545"/>
                </a:lnTo>
                <a:lnTo>
                  <a:pt x="823430" y="1285851"/>
                </a:lnTo>
                <a:lnTo>
                  <a:pt x="1043693" y="1043500"/>
                </a:lnTo>
                <a:close/>
                <a:moveTo>
                  <a:pt x="5860648" y="841332"/>
                </a:moveTo>
                <a:lnTo>
                  <a:pt x="6083089" y="1043500"/>
                </a:lnTo>
                <a:lnTo>
                  <a:pt x="6088981" y="1049983"/>
                </a:lnTo>
                <a:lnTo>
                  <a:pt x="6088981" y="6076413"/>
                </a:lnTo>
                <a:lnTo>
                  <a:pt x="6083089" y="6082896"/>
                </a:lnTo>
                <a:lnTo>
                  <a:pt x="5860648" y="6285064"/>
                </a:lnTo>
                <a:close/>
                <a:moveTo>
                  <a:pt x="1509690" y="654274"/>
                </a:moveTo>
                <a:lnTo>
                  <a:pt x="1509690" y="6472123"/>
                </a:lnTo>
                <a:lnTo>
                  <a:pt x="1296744" y="6312884"/>
                </a:lnTo>
                <a:lnTo>
                  <a:pt x="1281359" y="6298902"/>
                </a:lnTo>
                <a:lnTo>
                  <a:pt x="1281359" y="827495"/>
                </a:lnTo>
                <a:lnTo>
                  <a:pt x="1296744" y="813513"/>
                </a:lnTo>
                <a:close/>
                <a:moveTo>
                  <a:pt x="5402719" y="515430"/>
                </a:moveTo>
                <a:lnTo>
                  <a:pt x="5555717" y="608378"/>
                </a:lnTo>
                <a:lnTo>
                  <a:pt x="5631051" y="664712"/>
                </a:lnTo>
                <a:lnTo>
                  <a:pt x="5631051" y="6461684"/>
                </a:lnTo>
                <a:lnTo>
                  <a:pt x="5555717" y="6518018"/>
                </a:lnTo>
                <a:lnTo>
                  <a:pt x="5402719" y="6610967"/>
                </a:lnTo>
                <a:close/>
                <a:moveTo>
                  <a:pt x="1967617" y="377264"/>
                </a:moveTo>
                <a:lnTo>
                  <a:pt x="1967618" y="6749133"/>
                </a:lnTo>
                <a:lnTo>
                  <a:pt x="1864867" y="6696507"/>
                </a:lnTo>
                <a:lnTo>
                  <a:pt x="1739286" y="6620214"/>
                </a:lnTo>
                <a:lnTo>
                  <a:pt x="1739285" y="506182"/>
                </a:lnTo>
                <a:lnTo>
                  <a:pt x="1864867" y="429889"/>
                </a:lnTo>
                <a:close/>
                <a:moveTo>
                  <a:pt x="4944790" y="277615"/>
                </a:moveTo>
                <a:lnTo>
                  <a:pt x="4950424" y="279836"/>
                </a:lnTo>
                <a:cubicBezTo>
                  <a:pt x="5003714" y="302376"/>
                  <a:pt x="5056341" y="326175"/>
                  <a:pt x="5108269" y="351196"/>
                </a:cubicBezTo>
                <a:lnTo>
                  <a:pt x="5173122" y="384412"/>
                </a:lnTo>
                <a:lnTo>
                  <a:pt x="5173122" y="6741984"/>
                </a:lnTo>
                <a:lnTo>
                  <a:pt x="5108269" y="6775200"/>
                </a:lnTo>
                <a:cubicBezTo>
                  <a:pt x="5056341" y="6800221"/>
                  <a:pt x="5003714" y="6824020"/>
                  <a:pt x="4950424" y="6846560"/>
                </a:cubicBezTo>
                <a:lnTo>
                  <a:pt x="4944790" y="6848781"/>
                </a:lnTo>
                <a:close/>
                <a:moveTo>
                  <a:pt x="2425547" y="186470"/>
                </a:moveTo>
                <a:lnTo>
                  <a:pt x="2425547" y="6939926"/>
                </a:lnTo>
                <a:lnTo>
                  <a:pt x="2338178" y="6910363"/>
                </a:lnTo>
                <a:lnTo>
                  <a:pt x="2197215" y="6854783"/>
                </a:lnTo>
                <a:lnTo>
                  <a:pt x="2197215" y="271613"/>
                </a:lnTo>
                <a:lnTo>
                  <a:pt x="2338178" y="216033"/>
                </a:lnTo>
                <a:close/>
                <a:moveTo>
                  <a:pt x="4486861" y="121341"/>
                </a:moveTo>
                <a:lnTo>
                  <a:pt x="4623035" y="160010"/>
                </a:lnTo>
                <a:lnTo>
                  <a:pt x="4715193" y="191193"/>
                </a:lnTo>
                <a:lnTo>
                  <a:pt x="4715193" y="6935203"/>
                </a:lnTo>
                <a:lnTo>
                  <a:pt x="4623035" y="6966386"/>
                </a:lnTo>
                <a:lnTo>
                  <a:pt x="4486861" y="7005055"/>
                </a:lnTo>
                <a:close/>
                <a:moveTo>
                  <a:pt x="2883476" y="65375"/>
                </a:moveTo>
                <a:lnTo>
                  <a:pt x="2883476" y="7061021"/>
                </a:lnTo>
                <a:lnTo>
                  <a:pt x="2845243" y="7054194"/>
                </a:lnTo>
                <a:cubicBezTo>
                  <a:pt x="2787251" y="7042327"/>
                  <a:pt x="2729773" y="7029051"/>
                  <a:pt x="2672844" y="7014404"/>
                </a:cubicBezTo>
                <a:lnTo>
                  <a:pt x="2655144" y="7009378"/>
                </a:lnTo>
                <a:lnTo>
                  <a:pt x="2655144" y="117018"/>
                </a:lnTo>
                <a:lnTo>
                  <a:pt x="2672844" y="111992"/>
                </a:lnTo>
                <a:cubicBezTo>
                  <a:pt x="2729773" y="97345"/>
                  <a:pt x="2787251" y="84070"/>
                  <a:pt x="2845243" y="72203"/>
                </a:cubicBezTo>
                <a:close/>
                <a:moveTo>
                  <a:pt x="4028932" y="31065"/>
                </a:moveTo>
                <a:lnTo>
                  <a:pt x="4106061" y="40866"/>
                </a:lnTo>
                <a:lnTo>
                  <a:pt x="4257264" y="67868"/>
                </a:lnTo>
                <a:lnTo>
                  <a:pt x="4257264" y="7058529"/>
                </a:lnTo>
                <a:lnTo>
                  <a:pt x="4106061" y="7085531"/>
                </a:lnTo>
                <a:lnTo>
                  <a:pt x="4028932" y="7095331"/>
                </a:lnTo>
                <a:close/>
                <a:moveTo>
                  <a:pt x="3341405" y="7380"/>
                </a:moveTo>
                <a:lnTo>
                  <a:pt x="3341405" y="7119016"/>
                </a:lnTo>
                <a:lnTo>
                  <a:pt x="3199055" y="7108192"/>
                </a:lnTo>
                <a:lnTo>
                  <a:pt x="3113073" y="7097266"/>
                </a:lnTo>
                <a:lnTo>
                  <a:pt x="3113073" y="29130"/>
                </a:lnTo>
                <a:lnTo>
                  <a:pt x="3199055" y="18205"/>
                </a:lnTo>
                <a:close/>
                <a:moveTo>
                  <a:pt x="3571002" y="0"/>
                </a:moveTo>
                <a:lnTo>
                  <a:pt x="3746763" y="4444"/>
                </a:lnTo>
                <a:lnTo>
                  <a:pt x="3799334" y="8441"/>
                </a:lnTo>
                <a:lnTo>
                  <a:pt x="3799334" y="7117955"/>
                </a:lnTo>
                <a:lnTo>
                  <a:pt x="3746763" y="7121952"/>
                </a:lnTo>
                <a:lnTo>
                  <a:pt x="3571002" y="7126397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  <a:alpha val="64000"/>
            </a:schemeClr>
          </a:solidFill>
          <a:ln w="12700" cap="flat" cmpd="sng" algn="ctr">
            <a:noFill/>
            <a:prstDash val="solid"/>
            <a:miter lim="400000"/>
            <a:headEnd type="none" w="med" len="med"/>
            <a:tailEnd type="none" w="med" len="med"/>
          </a:ln>
          <a:effectLst/>
        </p:spPr>
        <p:txBody>
          <a:bodyPr lIns="19050" tIns="19050" rIns="19050" bIns="19050" anchor="ctr"/>
          <a:lstStyle/>
          <a:p>
            <a:pPr marL="0" marR="0" lvl="0" indent="0" algn="l" defTabSz="41275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74808C"/>
              </a:solidFill>
              <a:effectLst/>
              <a:uLnTx/>
              <a:uFillTx/>
              <a:latin typeface="Poppins"/>
              <a:ea typeface="+mn-ea"/>
              <a:cs typeface="+mn-cs"/>
              <a:sym typeface="Poppin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B3ACDDC-D4ED-1149-9E1F-21B13CA3BD69}"/>
              </a:ext>
            </a:extLst>
          </p:cNvPr>
          <p:cNvGrpSpPr/>
          <p:nvPr/>
        </p:nvGrpSpPr>
        <p:grpSpPr>
          <a:xfrm>
            <a:off x="-188002" y="2839359"/>
            <a:ext cx="6536030" cy="1228132"/>
            <a:chOff x="-376004" y="5678717"/>
            <a:chExt cx="13072060" cy="2456264"/>
          </a:xfrm>
        </p:grpSpPr>
        <p:sp>
          <p:nvSpPr>
            <p:cNvPr id="6" name="AIDA Title">
              <a:extLst>
                <a:ext uri="{FF2B5EF4-FFF2-40B4-BE49-F238E27FC236}">
                  <a16:creationId xmlns:a16="http://schemas.microsoft.com/office/drawing/2014/main" id="{28CE5B04-6DD7-7342-AF60-DF195562E998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-376004" y="5678717"/>
              <a:ext cx="13072060" cy="15120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/>
            <a:lstStyle/>
            <a:p>
              <a:pPr marL="0" marR="0" lvl="0" indent="0" algn="ctr" defTabSz="412750" rtl="0" eaLnBrk="1" fontAlgn="base" latinLnBrk="0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x-none" sz="6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eandina Voz" panose="00000500000000000000" pitchFamily="50" charset="0"/>
                  <a:ea typeface="Open Sans" panose="020B0606030504020204" pitchFamily="34" charset="0"/>
                  <a:cs typeface="Open Sans" panose="020B0606030504020204" pitchFamily="34" charset="0"/>
                  <a:sym typeface="Poppins Medium" charset="0"/>
                </a:rPr>
                <a:t>GRACIAS</a:t>
              </a:r>
              <a:endParaRPr kumimoji="0" lang="en-US" altLang="x-none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eandina Voz" panose="00000500000000000000" pitchFamily="50" charset="0"/>
                <a:ea typeface="Open Sans" panose="020B0606030504020204" pitchFamily="34" charset="0"/>
                <a:cs typeface="Open Sans" panose="020B0606030504020204" pitchFamily="34" charset="0"/>
                <a:sym typeface="Poppins Medium" charset="0"/>
              </a:endParaRPr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4079D100-3DA5-6E47-BF04-F91501BCC618}"/>
                </a:ext>
              </a:extLst>
            </p:cNvPr>
            <p:cNvSpPr txBox="1"/>
            <p:nvPr/>
          </p:nvSpPr>
          <p:spPr>
            <a:xfrm>
              <a:off x="3135926" y="7334761"/>
              <a:ext cx="6048202" cy="800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1275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74808C"/>
                </a:solidFill>
                <a:effectLst/>
                <a:uLnTx/>
                <a:uFillTx/>
                <a:latin typeface="Poppins"/>
                <a:ea typeface="+mn-ea"/>
                <a:cs typeface="+mn-cs"/>
                <a:sym typeface="Poppin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92604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6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3" dur="4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8" presetClass="emph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-21600000">
                                      <p:cBhvr>
                                        <p:cTn id="22" dur="5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8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3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8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8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8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8" presetClass="emph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5" dur="6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23" presetClass="entr" presetSubtype="16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8" grpId="2" animBg="1"/>
      <p:bldP spid="8" grpId="3" animBg="1"/>
      <p:bldP spid="5" grpId="0" animBg="1"/>
      <p:bldP spid="5" grpId="1" animBg="1"/>
      <p:bldP spid="5" grpId="2" animBg="1"/>
      <p:bldP spid="7" grpId="0" animBg="1"/>
      <p:bldP spid="7" grpId="1" animBg="1"/>
      <p:bldP spid="7" grpId="2" animBg="1"/>
    </p:bldLst>
  </p:timing>
</p:sld>
</file>

<file path=ppt/theme/theme1.xml><?xml version="1.0" encoding="utf-8"?>
<a:theme xmlns:a="http://schemas.openxmlformats.org/drawingml/2006/main" name="Areandina ">
  <a:themeElements>
    <a:clrScheme name="AREANDINA COL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99BF12"/>
      </a:accent1>
      <a:accent2>
        <a:srgbClr val="FF008C"/>
      </a:accent2>
      <a:accent3>
        <a:srgbClr val="FF9700"/>
      </a:accent3>
      <a:accent4>
        <a:srgbClr val="99BF12"/>
      </a:accent4>
      <a:accent5>
        <a:srgbClr val="FF008C"/>
      </a:accent5>
      <a:accent6>
        <a:srgbClr val="FF9700"/>
      </a:accent6>
      <a:hlink>
        <a:srgbClr val="99BF12"/>
      </a:hlink>
      <a:folHlink>
        <a:srgbClr val="FF008C"/>
      </a:folHlink>
    </a:clrScheme>
    <a:fontScheme name="AREANDINA TXT">
      <a:majorFont>
        <a:latin typeface="ArEANDINA VOZ"/>
        <a:ea typeface=""/>
        <a:cs typeface=""/>
      </a:majorFont>
      <a:minorFont>
        <a:latin typeface="BROW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PRESENTATIONLOAD">
  <a:themeElements>
    <a:clrScheme name="Custom 22">
      <a:dk1>
        <a:srgbClr val="000000"/>
      </a:dk1>
      <a:lt1>
        <a:srgbClr val="FFFFFF"/>
      </a:lt1>
      <a:dk2>
        <a:srgbClr val="262626"/>
      </a:dk2>
      <a:lt2>
        <a:srgbClr val="FFFFFF"/>
      </a:lt2>
      <a:accent1>
        <a:srgbClr val="747F83"/>
      </a:accent1>
      <a:accent2>
        <a:srgbClr val="949494"/>
      </a:accent2>
      <a:accent3>
        <a:srgbClr val="B6AF9D"/>
      </a:accent3>
      <a:accent4>
        <a:srgbClr val="D6CEB5"/>
      </a:accent4>
      <a:accent5>
        <a:srgbClr val="ACD0CA"/>
      </a:accent5>
      <a:accent6>
        <a:srgbClr val="ACD0C0"/>
      </a:accent6>
      <a:hlink>
        <a:srgbClr val="FFFFFF"/>
      </a:hlink>
      <a:folHlink>
        <a:srgbClr val="595959"/>
      </a:folHlink>
    </a:clrScheme>
    <a:fontScheme name="PL Styleguide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lIns="36000" tIns="36000" rIns="36000" bIns="36000" rtlCol="0" anchor="ctr"/>
      <a:lstStyle>
        <a:defPPr algn="ctr">
          <a:lnSpc>
            <a:spcPct val="90000"/>
          </a:lnSpc>
          <a:spcAft>
            <a:spcPts val="1000"/>
          </a:spcAft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bg1">
              <a:lumMod val="65000"/>
            </a:schemeClr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solidFill>
          <a:schemeClr val="bg1"/>
        </a:solidFill>
      </a:spPr>
      <a:bodyPr wrap="square" lIns="0" tIns="0" rIns="0" bIns="0" rtlCol="0">
        <a:noAutofit/>
      </a:bodyPr>
      <a:lstStyle>
        <a:defPPr>
          <a:lnSpc>
            <a:spcPct val="90000"/>
          </a:lnSpc>
          <a:spcAft>
            <a:spcPts val="1000"/>
          </a:spcAft>
          <a:defRPr dirty="0" err="1" smtClean="0"/>
        </a:defPPr>
      </a:lstStyle>
    </a:tx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col">
      <a:dk1>
        <a:srgbClr val="000000"/>
      </a:dk1>
      <a:lt1>
        <a:srgbClr val="FFFFFF"/>
      </a:lt1>
      <a:dk2>
        <a:srgbClr val="2D3847"/>
      </a:dk2>
      <a:lt2>
        <a:srgbClr val="E7E6E6"/>
      </a:lt2>
      <a:accent1>
        <a:srgbClr val="358CEB"/>
      </a:accent1>
      <a:accent2>
        <a:srgbClr val="5FDDEC"/>
      </a:accent2>
      <a:accent3>
        <a:srgbClr val="1B53EB"/>
      </a:accent3>
      <a:accent4>
        <a:srgbClr val="83AFF2"/>
      </a:accent4>
      <a:accent5>
        <a:srgbClr val="3892EB"/>
      </a:accent5>
      <a:accent6>
        <a:srgbClr val="5DD1EB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Blue">
  <a:themeElements>
    <a:clrScheme name="Blue">
      <a:dk1>
        <a:srgbClr val="000000"/>
      </a:dk1>
      <a:lt1>
        <a:srgbClr val="FFFFFF"/>
      </a:lt1>
      <a:dk2>
        <a:srgbClr val="000000"/>
      </a:dk2>
      <a:lt2>
        <a:srgbClr val="FEFFFF"/>
      </a:lt2>
      <a:accent1>
        <a:srgbClr val="2A729F"/>
      </a:accent1>
      <a:accent2>
        <a:srgbClr val="ECF2F6"/>
      </a:accent2>
      <a:accent3>
        <a:srgbClr val="747F83"/>
      </a:accent3>
      <a:accent4>
        <a:srgbClr val="949494"/>
      </a:accent4>
      <a:accent5>
        <a:srgbClr val="EAEAEA"/>
      </a:accent5>
      <a:accent6>
        <a:srgbClr val="D4D4D4"/>
      </a:accent6>
      <a:hlink>
        <a:srgbClr val="FEFFFF"/>
      </a:hlink>
      <a:folHlink>
        <a:srgbClr val="595959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ue" id="{F34F8E86-971B-8144-86D2-002F53367952}" vid="{91901892-54E1-DF40-B961-D461CE970EEF}"/>
    </a:ext>
  </a:extLst>
</a:theme>
</file>

<file path=ppt/theme/theme6.xml><?xml version="1.0" encoding="utf-8"?>
<a:theme xmlns:a="http://schemas.openxmlformats.org/drawingml/2006/main" name="1_Office Theme">
  <a:themeElements>
    <a:clrScheme name="col">
      <a:dk1>
        <a:srgbClr val="000000"/>
      </a:dk1>
      <a:lt1>
        <a:srgbClr val="FFFFFF"/>
      </a:lt1>
      <a:dk2>
        <a:srgbClr val="2D3847"/>
      </a:dk2>
      <a:lt2>
        <a:srgbClr val="E7E6E6"/>
      </a:lt2>
      <a:accent1>
        <a:srgbClr val="358CEB"/>
      </a:accent1>
      <a:accent2>
        <a:srgbClr val="5FDDEC"/>
      </a:accent2>
      <a:accent3>
        <a:srgbClr val="1B53EB"/>
      </a:accent3>
      <a:accent4>
        <a:srgbClr val="83AFF2"/>
      </a:accent4>
      <a:accent5>
        <a:srgbClr val="3892EB"/>
      </a:accent5>
      <a:accent6>
        <a:srgbClr val="5DD1EB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2935</TotalTime>
  <Words>578</Words>
  <Application>Microsoft Office PowerPoint</Application>
  <PresentationFormat>Panorámica</PresentationFormat>
  <Paragraphs>117</Paragraphs>
  <Slides>7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16</vt:i4>
      </vt:variant>
      <vt:variant>
        <vt:lpstr>Tema</vt:lpstr>
      </vt:variant>
      <vt:variant>
        <vt:i4>6</vt:i4>
      </vt:variant>
      <vt:variant>
        <vt:lpstr>Títulos de diapositiva</vt:lpstr>
      </vt:variant>
      <vt:variant>
        <vt:i4>7</vt:i4>
      </vt:variant>
    </vt:vector>
  </HeadingPairs>
  <TitlesOfParts>
    <vt:vector size="29" baseType="lpstr">
      <vt:lpstr>ArEANDINA VOZ</vt:lpstr>
      <vt:lpstr>ArEANDINA VOZ</vt:lpstr>
      <vt:lpstr>Arial</vt:lpstr>
      <vt:lpstr>Bebas Neue</vt:lpstr>
      <vt:lpstr>Calibri</vt:lpstr>
      <vt:lpstr>Calibri Light</vt:lpstr>
      <vt:lpstr>Century Gothic</vt:lpstr>
      <vt:lpstr>Helvetica Neue</vt:lpstr>
      <vt:lpstr>Open Sans</vt:lpstr>
      <vt:lpstr>Poppins</vt:lpstr>
      <vt:lpstr>Poppins Medium</vt:lpstr>
      <vt:lpstr>Questrial</vt:lpstr>
      <vt:lpstr>Roboto</vt:lpstr>
      <vt:lpstr>Roboto Light</vt:lpstr>
      <vt:lpstr>Verdana</vt:lpstr>
      <vt:lpstr>Wingdings</vt:lpstr>
      <vt:lpstr>Areandina </vt:lpstr>
      <vt:lpstr>Diseño personalizado</vt:lpstr>
      <vt:lpstr>1_PRESENTATIONLOAD</vt:lpstr>
      <vt:lpstr>Office Theme</vt:lpstr>
      <vt:lpstr>Blue</vt:lpstr>
      <vt:lpstr>1_Office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Adrian Hurtado Quintero</dc:creator>
  <cp:lastModifiedBy>Juan Gabriel Ochoa Rodriguez</cp:lastModifiedBy>
  <cp:revision>492</cp:revision>
  <dcterms:created xsi:type="dcterms:W3CDTF">2019-10-11T17:34:37Z</dcterms:created>
  <dcterms:modified xsi:type="dcterms:W3CDTF">2020-07-13T21:28:01Z</dcterms:modified>
</cp:coreProperties>
</file>